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2" r:id="rId4"/>
    <p:sldId id="269" r:id="rId5"/>
    <p:sldId id="268" r:id="rId6"/>
    <p:sldId id="270" r:id="rId7"/>
    <p:sldId id="271" r:id="rId8"/>
    <p:sldId id="275" r:id="rId9"/>
    <p:sldId id="273" r:id="rId10"/>
    <p:sldId id="274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717"/>
    <a:srgbClr val="E20000"/>
    <a:srgbClr val="CC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D7427-7BF3-47F9-B049-D27C631D5E8E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5BC1CC38-DC49-4F38-A5BE-B9772F290CB8}">
      <dgm:prSet phldrT="[Text]" custT="1"/>
      <dgm:spPr>
        <a:solidFill>
          <a:srgbClr val="F51717"/>
        </a:solidFill>
      </dgm:spPr>
      <dgm:t>
        <a:bodyPr/>
        <a:lstStyle/>
        <a:p>
          <a:r>
            <a:rPr lang="sr-Cyrl-RS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ОПШТИНСКИ</a:t>
          </a:r>
        </a:p>
        <a:p>
          <a:r>
            <a:rPr lang="sr-Cyrl-RS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(ШКОЛСКИ)</a:t>
          </a:r>
          <a:endParaRPr lang="en-US" sz="2400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DF49C-633E-4A90-9FED-DBE548EAFCF0}" type="parTrans" cxnId="{FAD0F116-7614-4121-AD99-C529CDB966CD}">
      <dgm:prSet/>
      <dgm:spPr/>
      <dgm:t>
        <a:bodyPr/>
        <a:lstStyle/>
        <a:p>
          <a:endParaRPr lang="en-US" sz="24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AC15D4-FEA6-4CFA-BDDB-2261B1C31091}" type="sibTrans" cxnId="{FAD0F116-7614-4121-AD99-C529CDB966CD}">
      <dgm:prSet custT="1"/>
      <dgm:spPr>
        <a:solidFill>
          <a:srgbClr val="C00000"/>
        </a:solidFill>
      </dgm:spPr>
      <dgm:t>
        <a:bodyPr/>
        <a:lstStyle/>
        <a:p>
          <a:endParaRPr lang="en-US" sz="24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A983EA-0F3B-4EEA-96AD-7ADD56C0F4E5}">
      <dgm:prSet phldrT="[Text]" custT="1"/>
      <dgm:spPr>
        <a:solidFill>
          <a:srgbClr val="F51717"/>
        </a:solidFill>
      </dgm:spPr>
      <dgm:t>
        <a:bodyPr/>
        <a:lstStyle/>
        <a:p>
          <a:r>
            <a:rPr lang="sr-Cyrl-RS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РЕГИОНАЛНИ</a:t>
          </a:r>
          <a:endParaRPr lang="en-US" sz="2400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249A70-6642-499D-9D4E-68CF63F6344E}" type="parTrans" cxnId="{ED7129B4-F662-4EAD-B17B-156F9E15E006}">
      <dgm:prSet/>
      <dgm:spPr/>
      <dgm:t>
        <a:bodyPr/>
        <a:lstStyle/>
        <a:p>
          <a:endParaRPr lang="en-US" sz="24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24D694-1445-4B5A-A8A0-AA420E76995B}" type="sibTrans" cxnId="{ED7129B4-F662-4EAD-B17B-156F9E15E006}">
      <dgm:prSet custT="1"/>
      <dgm:spPr>
        <a:solidFill>
          <a:srgbClr val="C00000"/>
        </a:solidFill>
      </dgm:spPr>
      <dgm:t>
        <a:bodyPr/>
        <a:lstStyle/>
        <a:p>
          <a:endParaRPr lang="en-US" sz="24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72FBA3-0919-44B2-80EB-379A61B4C366}">
      <dgm:prSet phldrT="[Text]" custT="1"/>
      <dgm:spPr>
        <a:solidFill>
          <a:srgbClr val="F51717"/>
        </a:solidFill>
      </dgm:spPr>
      <dgm:t>
        <a:bodyPr/>
        <a:lstStyle/>
        <a:p>
          <a:r>
            <a:rPr lang="sr-Cyrl-RS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РЕПУБЛИЧКИ</a:t>
          </a:r>
          <a:endParaRPr lang="en-US" sz="2400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FBDE4-1E55-4888-A866-175F3315535F}" type="parTrans" cxnId="{E9CCD1A6-6006-452D-AA8E-2FAD18D7CCA1}">
      <dgm:prSet/>
      <dgm:spPr/>
      <dgm:t>
        <a:bodyPr/>
        <a:lstStyle/>
        <a:p>
          <a:endParaRPr lang="en-US" sz="24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682125-F975-47B1-ABE8-5EF294A72DBF}" type="sibTrans" cxnId="{E9CCD1A6-6006-452D-AA8E-2FAD18D7CCA1}">
      <dgm:prSet/>
      <dgm:spPr/>
      <dgm:t>
        <a:bodyPr/>
        <a:lstStyle/>
        <a:p>
          <a:endParaRPr lang="en-US" sz="24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DFFE5-C120-4929-A2FE-741554FAF30A}" type="pres">
      <dgm:prSet presAssocID="{CE4D7427-7BF3-47F9-B049-D27C631D5E8E}" presName="Name0" presStyleCnt="0">
        <dgm:presLayoutVars>
          <dgm:dir/>
          <dgm:resizeHandles val="exact"/>
        </dgm:presLayoutVars>
      </dgm:prSet>
      <dgm:spPr/>
    </dgm:pt>
    <dgm:pt modelId="{736E47F7-A43D-4034-9C23-22742AE0EE9A}" type="pres">
      <dgm:prSet presAssocID="{5BC1CC38-DC49-4F38-A5BE-B9772F290C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EDE36-298E-49ED-832C-99C25DE3834F}" type="pres">
      <dgm:prSet presAssocID="{F2AC15D4-FEA6-4CFA-BDDB-2261B1C31091}" presName="sibTrans" presStyleLbl="sibTrans2D1" presStyleIdx="0" presStyleCnt="2" custLinFactNeighborX="-13276"/>
      <dgm:spPr/>
      <dgm:t>
        <a:bodyPr/>
        <a:lstStyle/>
        <a:p>
          <a:endParaRPr lang="en-US"/>
        </a:p>
      </dgm:t>
    </dgm:pt>
    <dgm:pt modelId="{F22BC38F-3F45-4DE6-BF13-E76579D7E6C4}" type="pres">
      <dgm:prSet presAssocID="{F2AC15D4-FEA6-4CFA-BDDB-2261B1C3109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E660D0B-BCCB-4324-A7BD-AAA2392F2B33}" type="pres">
      <dgm:prSet presAssocID="{33A983EA-0F3B-4EEA-96AD-7ADD56C0F4E5}" presName="node" presStyleLbl="node1" presStyleIdx="1" presStyleCnt="3" custLinFactNeighborX="-24196" custLinFactNeighborY="-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98FAB-1042-4302-BB5C-BDE55EF8D50B}" type="pres">
      <dgm:prSet presAssocID="{7B24D694-1445-4B5A-A8A0-AA420E76995B}" presName="sibTrans" presStyleLbl="sibTrans2D1" presStyleIdx="1" presStyleCnt="2" custLinFactNeighborX="-16768" custLinFactNeighborY="-316"/>
      <dgm:spPr/>
      <dgm:t>
        <a:bodyPr/>
        <a:lstStyle/>
        <a:p>
          <a:endParaRPr lang="en-US"/>
        </a:p>
      </dgm:t>
    </dgm:pt>
    <dgm:pt modelId="{C5F63132-04CA-477B-A758-34AB98A123FB}" type="pres">
      <dgm:prSet presAssocID="{7B24D694-1445-4B5A-A8A0-AA420E7699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69767B-2F36-48C1-B824-2F4E10CC9706}" type="pres">
      <dgm:prSet presAssocID="{1972FBA3-0919-44B2-80EB-379A61B4C366}" presName="node" presStyleLbl="node1" presStyleIdx="2" presStyleCnt="3" custLinFactNeighborX="-4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ACC19-99E3-4B5F-9534-8E4BDC471340}" type="presOf" srcId="{33A983EA-0F3B-4EEA-96AD-7ADD56C0F4E5}" destId="{8E660D0B-BCCB-4324-A7BD-AAA2392F2B33}" srcOrd="0" destOrd="0" presId="urn:microsoft.com/office/officeart/2005/8/layout/process1"/>
    <dgm:cxn modelId="{C7A12727-E819-48F1-8BA3-E463A9ADDD5A}" type="presOf" srcId="{7B24D694-1445-4B5A-A8A0-AA420E76995B}" destId="{C5F63132-04CA-477B-A758-34AB98A123FB}" srcOrd="1" destOrd="0" presId="urn:microsoft.com/office/officeart/2005/8/layout/process1"/>
    <dgm:cxn modelId="{FAD0F116-7614-4121-AD99-C529CDB966CD}" srcId="{CE4D7427-7BF3-47F9-B049-D27C631D5E8E}" destId="{5BC1CC38-DC49-4F38-A5BE-B9772F290CB8}" srcOrd="0" destOrd="0" parTransId="{968DF49C-633E-4A90-9FED-DBE548EAFCF0}" sibTransId="{F2AC15D4-FEA6-4CFA-BDDB-2261B1C31091}"/>
    <dgm:cxn modelId="{5B3CDA9E-5910-4937-AE66-1A196427CB0E}" type="presOf" srcId="{1972FBA3-0919-44B2-80EB-379A61B4C366}" destId="{E069767B-2F36-48C1-B824-2F4E10CC9706}" srcOrd="0" destOrd="0" presId="urn:microsoft.com/office/officeart/2005/8/layout/process1"/>
    <dgm:cxn modelId="{92FD4963-9924-4EF0-9751-99AA854553C3}" type="presOf" srcId="{F2AC15D4-FEA6-4CFA-BDDB-2261B1C31091}" destId="{385EDE36-298E-49ED-832C-99C25DE3834F}" srcOrd="0" destOrd="0" presId="urn:microsoft.com/office/officeart/2005/8/layout/process1"/>
    <dgm:cxn modelId="{1942A9C8-A807-468B-97B5-D710BF8593BF}" type="presOf" srcId="{CE4D7427-7BF3-47F9-B049-D27C631D5E8E}" destId="{035DFFE5-C120-4929-A2FE-741554FAF30A}" srcOrd="0" destOrd="0" presId="urn:microsoft.com/office/officeart/2005/8/layout/process1"/>
    <dgm:cxn modelId="{B3461742-37AF-44E0-BD48-52FA51AB7DD3}" type="presOf" srcId="{F2AC15D4-FEA6-4CFA-BDDB-2261B1C31091}" destId="{F22BC38F-3F45-4DE6-BF13-E76579D7E6C4}" srcOrd="1" destOrd="0" presId="urn:microsoft.com/office/officeart/2005/8/layout/process1"/>
    <dgm:cxn modelId="{BA60D307-4C14-4051-8F29-6B0BBD3DCDCA}" type="presOf" srcId="{7B24D694-1445-4B5A-A8A0-AA420E76995B}" destId="{EE098FAB-1042-4302-BB5C-BDE55EF8D50B}" srcOrd="0" destOrd="0" presId="urn:microsoft.com/office/officeart/2005/8/layout/process1"/>
    <dgm:cxn modelId="{ED7129B4-F662-4EAD-B17B-156F9E15E006}" srcId="{CE4D7427-7BF3-47F9-B049-D27C631D5E8E}" destId="{33A983EA-0F3B-4EEA-96AD-7ADD56C0F4E5}" srcOrd="1" destOrd="0" parTransId="{BC249A70-6642-499D-9D4E-68CF63F6344E}" sibTransId="{7B24D694-1445-4B5A-A8A0-AA420E76995B}"/>
    <dgm:cxn modelId="{E9CCD1A6-6006-452D-AA8E-2FAD18D7CCA1}" srcId="{CE4D7427-7BF3-47F9-B049-D27C631D5E8E}" destId="{1972FBA3-0919-44B2-80EB-379A61B4C366}" srcOrd="2" destOrd="0" parTransId="{BEDFBDE4-1E55-4888-A866-175F3315535F}" sibTransId="{68682125-F975-47B1-ABE8-5EF294A72DBF}"/>
    <dgm:cxn modelId="{2BE5D0E5-5EF2-4344-AAB7-96DB8761E289}" type="presOf" srcId="{5BC1CC38-DC49-4F38-A5BE-B9772F290CB8}" destId="{736E47F7-A43D-4034-9C23-22742AE0EE9A}" srcOrd="0" destOrd="0" presId="urn:microsoft.com/office/officeart/2005/8/layout/process1"/>
    <dgm:cxn modelId="{D8BB2828-F3AC-4967-AD52-A1925811C9D7}" type="presParOf" srcId="{035DFFE5-C120-4929-A2FE-741554FAF30A}" destId="{736E47F7-A43D-4034-9C23-22742AE0EE9A}" srcOrd="0" destOrd="0" presId="urn:microsoft.com/office/officeart/2005/8/layout/process1"/>
    <dgm:cxn modelId="{0F40B8CF-E484-4F67-B52D-0FAB7ECC1D5B}" type="presParOf" srcId="{035DFFE5-C120-4929-A2FE-741554FAF30A}" destId="{385EDE36-298E-49ED-832C-99C25DE3834F}" srcOrd="1" destOrd="0" presId="urn:microsoft.com/office/officeart/2005/8/layout/process1"/>
    <dgm:cxn modelId="{2C24DB4B-C426-4C53-9DA0-C77A5615ABB4}" type="presParOf" srcId="{385EDE36-298E-49ED-832C-99C25DE3834F}" destId="{F22BC38F-3F45-4DE6-BF13-E76579D7E6C4}" srcOrd="0" destOrd="0" presId="urn:microsoft.com/office/officeart/2005/8/layout/process1"/>
    <dgm:cxn modelId="{66ACF7F1-3580-4E0B-8616-144B91EDB5B1}" type="presParOf" srcId="{035DFFE5-C120-4929-A2FE-741554FAF30A}" destId="{8E660D0B-BCCB-4324-A7BD-AAA2392F2B33}" srcOrd="2" destOrd="0" presId="urn:microsoft.com/office/officeart/2005/8/layout/process1"/>
    <dgm:cxn modelId="{B1C1920F-5337-4D71-8327-E39A9CBA297E}" type="presParOf" srcId="{035DFFE5-C120-4929-A2FE-741554FAF30A}" destId="{EE098FAB-1042-4302-BB5C-BDE55EF8D50B}" srcOrd="3" destOrd="0" presId="urn:microsoft.com/office/officeart/2005/8/layout/process1"/>
    <dgm:cxn modelId="{B47EFDB0-D76E-4E13-AD7B-4CF6A53D9C1C}" type="presParOf" srcId="{EE098FAB-1042-4302-BB5C-BDE55EF8D50B}" destId="{C5F63132-04CA-477B-A758-34AB98A123FB}" srcOrd="0" destOrd="0" presId="urn:microsoft.com/office/officeart/2005/8/layout/process1"/>
    <dgm:cxn modelId="{D38A916B-C0CF-4E97-B82B-BC04E7E9A7C1}" type="presParOf" srcId="{035DFFE5-C120-4929-A2FE-741554FAF30A}" destId="{E069767B-2F36-48C1-B824-2F4E10CC970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8065D-C0CF-409D-918B-AEE66CC6BBA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3433A-0D04-4344-9616-273FAA476BC0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ПИСАНИ ТЕСТ</a:t>
          </a:r>
        </a:p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46CFF-494A-4B5D-A303-1CCE0A08AF3C}" type="parTrans" cxnId="{D6B3222A-0A45-43A3-8697-D535C77C8FB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E36335-75AA-4BA4-84F8-5B158E08DE23}" type="sibTrans" cxnId="{D6B3222A-0A45-43A3-8697-D535C77C8FB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F6B324-F69B-4FA2-B48C-43E3D3E532CD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ПРАКТИЧАН РАД</a:t>
          </a:r>
        </a:p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D371E-CC40-4160-8FD5-963B48C12C82}" type="parTrans" cxnId="{90989409-0C69-4BEF-873E-731729921D5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D2D20-2E02-4B9F-9169-34709750A66C}" type="sibTrans" cxnId="{90989409-0C69-4BEF-873E-731729921D5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22EC8-9A18-4F78-A551-6F8362E36D5E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МУЛТИМЕДИЈАЛНИ ТЕСТ</a:t>
          </a:r>
        </a:p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 Б)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88B7F-15B5-4102-AE4E-F41C95CC5476}" type="parTrans" cxnId="{E795B988-0AF1-4A71-9100-266798CE3575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409028-69D8-4ABD-91EA-68B9F19737B0}" type="sibTrans" cxnId="{E795B988-0AF1-4A71-9100-266798CE3575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D3862-2ACC-4F6F-AC97-2ECBB15EB5F4}" type="pres">
      <dgm:prSet presAssocID="{8068065D-C0CF-409D-918B-AEE66CC6B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8B778-617D-4249-A9EB-A198B8924AE6}" type="pres">
      <dgm:prSet presAssocID="{A493433A-0D04-4344-9616-273FAA476BC0}" presName="node" presStyleLbl="node1" presStyleIdx="0" presStyleCnt="3" custScaleX="1237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B9C5F57-E7CA-4794-8A37-093674B6C65E}" type="pres">
      <dgm:prSet presAssocID="{19E36335-75AA-4BA4-84F8-5B158E08DE23}" presName="sibTrans" presStyleCnt="0"/>
      <dgm:spPr/>
    </dgm:pt>
    <dgm:pt modelId="{4AA98174-68C2-4489-83E6-4919FCC12978}" type="pres">
      <dgm:prSet presAssocID="{D5F6B324-F69B-4FA2-B48C-43E3D3E532CD}" presName="node" presStyleLbl="node1" presStyleIdx="1" presStyleCnt="3" custScaleX="123703" custLinFactNeighborY="-45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42DF077-A177-4DDA-9565-18B3DF558A26}" type="pres">
      <dgm:prSet presAssocID="{70ED2D20-2E02-4B9F-9169-34709750A66C}" presName="sibTrans" presStyleCnt="0"/>
      <dgm:spPr/>
    </dgm:pt>
    <dgm:pt modelId="{48A1B85E-A85F-4F0E-937F-9B65AD0988BA}" type="pres">
      <dgm:prSet presAssocID="{36C22EC8-9A18-4F78-A551-6F8362E36D5E}" presName="node" presStyleLbl="node1" presStyleIdx="2" presStyleCnt="3" custScaleX="123703" custLinFactNeighborY="-83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3A3F07E-E3E7-412A-B8B0-51142BECCE30}" type="presOf" srcId="{36C22EC8-9A18-4F78-A551-6F8362E36D5E}" destId="{48A1B85E-A85F-4F0E-937F-9B65AD0988BA}" srcOrd="0" destOrd="0" presId="urn:microsoft.com/office/officeart/2005/8/layout/default"/>
    <dgm:cxn modelId="{90989409-0C69-4BEF-873E-731729921D5E}" srcId="{8068065D-C0CF-409D-918B-AEE66CC6BBA4}" destId="{D5F6B324-F69B-4FA2-B48C-43E3D3E532CD}" srcOrd="1" destOrd="0" parTransId="{ED0D371E-CC40-4160-8FD5-963B48C12C82}" sibTransId="{70ED2D20-2E02-4B9F-9169-34709750A66C}"/>
    <dgm:cxn modelId="{D6C7EB33-0AC1-4E77-BCB0-19E6A9B62DC7}" type="presOf" srcId="{8068065D-C0CF-409D-918B-AEE66CC6BBA4}" destId="{7FED3862-2ACC-4F6F-AC97-2ECBB15EB5F4}" srcOrd="0" destOrd="0" presId="urn:microsoft.com/office/officeart/2005/8/layout/default"/>
    <dgm:cxn modelId="{D6B3222A-0A45-43A3-8697-D535C77C8FB1}" srcId="{8068065D-C0CF-409D-918B-AEE66CC6BBA4}" destId="{A493433A-0D04-4344-9616-273FAA476BC0}" srcOrd="0" destOrd="0" parTransId="{0D446CFF-494A-4B5D-A303-1CCE0A08AF3C}" sibTransId="{19E36335-75AA-4BA4-84F8-5B158E08DE23}"/>
    <dgm:cxn modelId="{5A18ABB5-9164-4CFC-A39F-58D04423EA61}" type="presOf" srcId="{A493433A-0D04-4344-9616-273FAA476BC0}" destId="{B828B778-617D-4249-A9EB-A198B8924AE6}" srcOrd="0" destOrd="0" presId="urn:microsoft.com/office/officeart/2005/8/layout/default"/>
    <dgm:cxn modelId="{E795B988-0AF1-4A71-9100-266798CE3575}" srcId="{8068065D-C0CF-409D-918B-AEE66CC6BBA4}" destId="{36C22EC8-9A18-4F78-A551-6F8362E36D5E}" srcOrd="2" destOrd="0" parTransId="{BE288B7F-15B5-4102-AE4E-F41C95CC5476}" sibTransId="{70409028-69D8-4ABD-91EA-68B9F19737B0}"/>
    <dgm:cxn modelId="{AAD72634-5F57-428B-858F-24A136F929EC}" type="presOf" srcId="{D5F6B324-F69B-4FA2-B48C-43E3D3E532CD}" destId="{4AA98174-68C2-4489-83E6-4919FCC12978}" srcOrd="0" destOrd="0" presId="urn:microsoft.com/office/officeart/2005/8/layout/default"/>
    <dgm:cxn modelId="{761C3AA3-7820-4E48-BAFB-82AE540B3114}" type="presParOf" srcId="{7FED3862-2ACC-4F6F-AC97-2ECBB15EB5F4}" destId="{B828B778-617D-4249-A9EB-A198B8924AE6}" srcOrd="0" destOrd="0" presId="urn:microsoft.com/office/officeart/2005/8/layout/default"/>
    <dgm:cxn modelId="{D2A295E1-95FE-47C3-A125-7895A8FAAE2F}" type="presParOf" srcId="{7FED3862-2ACC-4F6F-AC97-2ECBB15EB5F4}" destId="{CB9C5F57-E7CA-4794-8A37-093674B6C65E}" srcOrd="1" destOrd="0" presId="urn:microsoft.com/office/officeart/2005/8/layout/default"/>
    <dgm:cxn modelId="{51EEF170-308A-48E4-9FE3-0A5C83D317FA}" type="presParOf" srcId="{7FED3862-2ACC-4F6F-AC97-2ECBB15EB5F4}" destId="{4AA98174-68C2-4489-83E6-4919FCC12978}" srcOrd="2" destOrd="0" presId="urn:microsoft.com/office/officeart/2005/8/layout/default"/>
    <dgm:cxn modelId="{D21984E9-88EA-4D6A-92F6-861AF0C3A350}" type="presParOf" srcId="{7FED3862-2ACC-4F6F-AC97-2ECBB15EB5F4}" destId="{742DF077-A177-4DDA-9565-18B3DF558A26}" srcOrd="3" destOrd="0" presId="urn:microsoft.com/office/officeart/2005/8/layout/default"/>
    <dgm:cxn modelId="{70E83916-6B5C-45EF-BE25-0AEEA25BBAA3}" type="presParOf" srcId="{7FED3862-2ACC-4F6F-AC97-2ECBB15EB5F4}" destId="{48A1B85E-A85F-4F0E-937F-9B65AD0988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8065D-C0CF-409D-918B-AEE66CC6BBA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3433A-0D04-4344-9616-273FAA476BC0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ПИСАНИ ТЕСТ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46CFF-494A-4B5D-A303-1CCE0A08AF3C}" type="parTrans" cxnId="{D6B3222A-0A45-43A3-8697-D535C77C8FB1}">
      <dgm:prSet/>
      <dgm:spPr/>
      <dgm:t>
        <a:bodyPr/>
        <a:lstStyle/>
        <a:p>
          <a:endParaRPr lang="en-US" sz="2400" b="1"/>
        </a:p>
      </dgm:t>
    </dgm:pt>
    <dgm:pt modelId="{19E36335-75AA-4BA4-84F8-5B158E08DE23}" type="sibTrans" cxnId="{D6B3222A-0A45-43A3-8697-D535C77C8FB1}">
      <dgm:prSet/>
      <dgm:spPr/>
      <dgm:t>
        <a:bodyPr/>
        <a:lstStyle/>
        <a:p>
          <a:endParaRPr lang="en-US" sz="2400" b="1"/>
        </a:p>
      </dgm:t>
    </dgm:pt>
    <dgm:pt modelId="{7FED3862-2ACC-4F6F-AC97-2ECBB15EB5F4}" type="pres">
      <dgm:prSet presAssocID="{8068065D-C0CF-409D-918B-AEE66CC6B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8B778-617D-4249-A9EB-A198B8924AE6}" type="pres">
      <dgm:prSet presAssocID="{A493433A-0D04-4344-9616-273FAA476BC0}" presName="node" presStyleLbl="node1" presStyleIdx="0" presStyleCnt="1" custScaleX="95294" custScaleY="76471" custLinFactNeighborX="-420" custLinFactNeighborY="-109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E75AE64-3312-42EE-9F35-FE24F3C78C2D}" type="presOf" srcId="{8068065D-C0CF-409D-918B-AEE66CC6BBA4}" destId="{7FED3862-2ACC-4F6F-AC97-2ECBB15EB5F4}" srcOrd="0" destOrd="0" presId="urn:microsoft.com/office/officeart/2005/8/layout/default"/>
    <dgm:cxn modelId="{D6B3222A-0A45-43A3-8697-D535C77C8FB1}" srcId="{8068065D-C0CF-409D-918B-AEE66CC6BBA4}" destId="{A493433A-0D04-4344-9616-273FAA476BC0}" srcOrd="0" destOrd="0" parTransId="{0D446CFF-494A-4B5D-A303-1CCE0A08AF3C}" sibTransId="{19E36335-75AA-4BA4-84F8-5B158E08DE23}"/>
    <dgm:cxn modelId="{7ADF9775-6E64-4E52-8325-E21D6B12C6C7}" type="presOf" srcId="{A493433A-0D04-4344-9616-273FAA476BC0}" destId="{B828B778-617D-4249-A9EB-A198B8924AE6}" srcOrd="0" destOrd="0" presId="urn:microsoft.com/office/officeart/2005/8/layout/default"/>
    <dgm:cxn modelId="{D0F1E46C-922C-4472-82AF-1B63EE102E03}" type="presParOf" srcId="{7FED3862-2ACC-4F6F-AC97-2ECBB15EB5F4}" destId="{B828B778-617D-4249-A9EB-A198B8924AE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8065D-C0CF-409D-918B-AEE66CC6BBA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3433A-0D04-4344-9616-273FAA476BC0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ПИСАНИ ТЕСТ</a:t>
          </a:r>
        </a:p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46CFF-494A-4B5D-A303-1CCE0A08AF3C}" type="parTrans" cxnId="{D6B3222A-0A45-43A3-8697-D535C77C8FB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E36335-75AA-4BA4-84F8-5B158E08DE23}" type="sibTrans" cxnId="{D6B3222A-0A45-43A3-8697-D535C77C8FB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F6B324-F69B-4FA2-B48C-43E3D3E532CD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ТЕРЕНСКИ РАД</a:t>
          </a:r>
        </a:p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D371E-CC40-4160-8FD5-963B48C12C82}" type="parTrans" cxnId="{90989409-0C69-4BEF-873E-731729921D5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D2D20-2E02-4B9F-9169-34709750A66C}" type="sibTrans" cxnId="{90989409-0C69-4BEF-873E-731729921D5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22EC8-9A18-4F78-A551-6F8362E36D5E}">
      <dgm:prSet phldrT="[Text]" custT="1"/>
      <dgm:spPr>
        <a:solidFill>
          <a:srgbClr val="FF5050"/>
        </a:solidFill>
      </dgm:spPr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МУЛТИМЕДИЈАЛНИ ТЕСТ</a:t>
          </a:r>
        </a:p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88B7F-15B5-4102-AE4E-F41C95CC5476}" type="parTrans" cxnId="{E795B988-0AF1-4A71-9100-266798CE3575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409028-69D8-4ABD-91EA-68B9F19737B0}" type="sibTrans" cxnId="{E795B988-0AF1-4A71-9100-266798CE3575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D3862-2ACC-4F6F-AC97-2ECBB15EB5F4}" type="pres">
      <dgm:prSet presAssocID="{8068065D-C0CF-409D-918B-AEE66CC6B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8B778-617D-4249-A9EB-A198B8924AE6}" type="pres">
      <dgm:prSet presAssocID="{A493433A-0D04-4344-9616-273FAA476BC0}" presName="node" presStyleLbl="node1" presStyleIdx="0" presStyleCnt="3" custScaleX="1240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B9C5F57-E7CA-4794-8A37-093674B6C65E}" type="pres">
      <dgm:prSet presAssocID="{19E36335-75AA-4BA4-84F8-5B158E08DE23}" presName="sibTrans" presStyleCnt="0"/>
      <dgm:spPr/>
    </dgm:pt>
    <dgm:pt modelId="{4AA98174-68C2-4489-83E6-4919FCC12978}" type="pres">
      <dgm:prSet presAssocID="{D5F6B324-F69B-4FA2-B48C-43E3D3E532CD}" presName="node" presStyleLbl="node1" presStyleIdx="1" presStyleCnt="3" custScaleX="124009" custLinFactNeighborY="-4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42DF077-A177-4DDA-9565-18B3DF558A26}" type="pres">
      <dgm:prSet presAssocID="{70ED2D20-2E02-4B9F-9169-34709750A66C}" presName="sibTrans" presStyleCnt="0"/>
      <dgm:spPr/>
    </dgm:pt>
    <dgm:pt modelId="{48A1B85E-A85F-4F0E-937F-9B65AD0988BA}" type="pres">
      <dgm:prSet presAssocID="{36C22EC8-9A18-4F78-A551-6F8362E36D5E}" presName="node" presStyleLbl="node1" presStyleIdx="2" presStyleCnt="3" custScaleX="123703" custLinFactNeighborY="-83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8A72D42-B438-415D-BB3D-251156A9D71C}" type="presOf" srcId="{D5F6B324-F69B-4FA2-B48C-43E3D3E532CD}" destId="{4AA98174-68C2-4489-83E6-4919FCC12978}" srcOrd="0" destOrd="0" presId="urn:microsoft.com/office/officeart/2005/8/layout/default"/>
    <dgm:cxn modelId="{90989409-0C69-4BEF-873E-731729921D5E}" srcId="{8068065D-C0CF-409D-918B-AEE66CC6BBA4}" destId="{D5F6B324-F69B-4FA2-B48C-43E3D3E532CD}" srcOrd="1" destOrd="0" parTransId="{ED0D371E-CC40-4160-8FD5-963B48C12C82}" sibTransId="{70ED2D20-2E02-4B9F-9169-34709750A66C}"/>
    <dgm:cxn modelId="{7400A25C-07D7-4D3D-A9E5-B93C245A6164}" type="presOf" srcId="{8068065D-C0CF-409D-918B-AEE66CC6BBA4}" destId="{7FED3862-2ACC-4F6F-AC97-2ECBB15EB5F4}" srcOrd="0" destOrd="0" presId="urn:microsoft.com/office/officeart/2005/8/layout/default"/>
    <dgm:cxn modelId="{3A639927-C5C4-4CC2-8B7E-02F481E106B9}" type="presOf" srcId="{36C22EC8-9A18-4F78-A551-6F8362E36D5E}" destId="{48A1B85E-A85F-4F0E-937F-9B65AD0988BA}" srcOrd="0" destOrd="0" presId="urn:microsoft.com/office/officeart/2005/8/layout/default"/>
    <dgm:cxn modelId="{BDCE3F0B-A87E-4B73-8AC2-721DEE7FD8E1}" type="presOf" srcId="{A493433A-0D04-4344-9616-273FAA476BC0}" destId="{B828B778-617D-4249-A9EB-A198B8924AE6}" srcOrd="0" destOrd="0" presId="urn:microsoft.com/office/officeart/2005/8/layout/default"/>
    <dgm:cxn modelId="{D6B3222A-0A45-43A3-8697-D535C77C8FB1}" srcId="{8068065D-C0CF-409D-918B-AEE66CC6BBA4}" destId="{A493433A-0D04-4344-9616-273FAA476BC0}" srcOrd="0" destOrd="0" parTransId="{0D446CFF-494A-4B5D-A303-1CCE0A08AF3C}" sibTransId="{19E36335-75AA-4BA4-84F8-5B158E08DE23}"/>
    <dgm:cxn modelId="{E795B988-0AF1-4A71-9100-266798CE3575}" srcId="{8068065D-C0CF-409D-918B-AEE66CC6BBA4}" destId="{36C22EC8-9A18-4F78-A551-6F8362E36D5E}" srcOrd="2" destOrd="0" parTransId="{BE288B7F-15B5-4102-AE4E-F41C95CC5476}" sibTransId="{70409028-69D8-4ABD-91EA-68B9F19737B0}"/>
    <dgm:cxn modelId="{CE71B33E-383B-4CF2-9EF8-2BDBA422A906}" type="presParOf" srcId="{7FED3862-2ACC-4F6F-AC97-2ECBB15EB5F4}" destId="{B828B778-617D-4249-A9EB-A198B8924AE6}" srcOrd="0" destOrd="0" presId="urn:microsoft.com/office/officeart/2005/8/layout/default"/>
    <dgm:cxn modelId="{1C226743-9BCA-4E42-835E-CC2B8C9197B7}" type="presParOf" srcId="{7FED3862-2ACC-4F6F-AC97-2ECBB15EB5F4}" destId="{CB9C5F57-E7CA-4794-8A37-093674B6C65E}" srcOrd="1" destOrd="0" presId="urn:microsoft.com/office/officeart/2005/8/layout/default"/>
    <dgm:cxn modelId="{DFEE0444-E365-4C8A-A8B6-3C2768508E3B}" type="presParOf" srcId="{7FED3862-2ACC-4F6F-AC97-2ECBB15EB5F4}" destId="{4AA98174-68C2-4489-83E6-4919FCC12978}" srcOrd="2" destOrd="0" presId="urn:microsoft.com/office/officeart/2005/8/layout/default"/>
    <dgm:cxn modelId="{8B8173AB-129C-4D75-BEB2-4D82FF8251F7}" type="presParOf" srcId="{7FED3862-2ACC-4F6F-AC97-2ECBB15EB5F4}" destId="{742DF077-A177-4DDA-9565-18B3DF558A26}" srcOrd="3" destOrd="0" presId="urn:microsoft.com/office/officeart/2005/8/layout/default"/>
    <dgm:cxn modelId="{D69881EE-AAE5-4F03-A7FB-6E64175B2C53}" type="presParOf" srcId="{7FED3862-2ACC-4F6F-AC97-2ECBB15EB5F4}" destId="{48A1B85E-A85F-4F0E-937F-9B65AD0988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E47F7-A43D-4034-9C23-22742AE0EE9A}">
      <dsp:nvSpPr>
        <dsp:cNvPr id="0" name=""/>
        <dsp:cNvSpPr/>
      </dsp:nvSpPr>
      <dsp:spPr>
        <a:xfrm>
          <a:off x="8248" y="0"/>
          <a:ext cx="2465454" cy="1129500"/>
        </a:xfrm>
        <a:prstGeom prst="roundRect">
          <a:avLst>
            <a:gd name="adj" fmla="val 10000"/>
          </a:avLst>
        </a:prstGeom>
        <a:solidFill>
          <a:srgbClr val="F5171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ОПШТИНСКИ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(ШКОЛСКИ)</a:t>
          </a:r>
          <a:endParaRPr lang="en-US" sz="2400" b="1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0" y="33082"/>
        <a:ext cx="2399290" cy="1063336"/>
      </dsp:txXfrm>
    </dsp:sp>
    <dsp:sp modelId="{385EDE36-298E-49ED-832C-99C25DE3834F}">
      <dsp:nvSpPr>
        <dsp:cNvPr id="0" name=""/>
        <dsp:cNvSpPr/>
      </dsp:nvSpPr>
      <dsp:spPr>
        <a:xfrm>
          <a:off x="2607993" y="259033"/>
          <a:ext cx="396209" cy="61143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7993" y="381319"/>
        <a:ext cx="277346" cy="366860"/>
      </dsp:txXfrm>
    </dsp:sp>
    <dsp:sp modelId="{8E660D0B-BCCB-4324-A7BD-AAA2392F2B33}">
      <dsp:nvSpPr>
        <dsp:cNvPr id="0" name=""/>
        <dsp:cNvSpPr/>
      </dsp:nvSpPr>
      <dsp:spPr>
        <a:xfrm>
          <a:off x="3221267" y="0"/>
          <a:ext cx="2465454" cy="1129500"/>
        </a:xfrm>
        <a:prstGeom prst="roundRect">
          <a:avLst>
            <a:gd name="adj" fmla="val 10000"/>
          </a:avLst>
        </a:prstGeom>
        <a:solidFill>
          <a:srgbClr val="F5171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РЕГИОНАЛНИ</a:t>
          </a:r>
          <a:endParaRPr lang="en-US" sz="2400" b="1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4349" y="33082"/>
        <a:ext cx="2399290" cy="1063336"/>
      </dsp:txXfrm>
    </dsp:sp>
    <dsp:sp modelId="{EE098FAB-1042-4302-BB5C-BDE55EF8D50B}">
      <dsp:nvSpPr>
        <dsp:cNvPr id="0" name=""/>
        <dsp:cNvSpPr/>
      </dsp:nvSpPr>
      <dsp:spPr>
        <a:xfrm>
          <a:off x="5810089" y="257101"/>
          <a:ext cx="405790" cy="61143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0089" y="379387"/>
        <a:ext cx="284053" cy="366860"/>
      </dsp:txXfrm>
    </dsp:sp>
    <dsp:sp modelId="{E069767B-2F36-48C1-B824-2F4E10CC9706}">
      <dsp:nvSpPr>
        <dsp:cNvPr id="0" name=""/>
        <dsp:cNvSpPr/>
      </dsp:nvSpPr>
      <dsp:spPr>
        <a:xfrm>
          <a:off x="6452363" y="0"/>
          <a:ext cx="2465454" cy="1129500"/>
        </a:xfrm>
        <a:prstGeom prst="roundRect">
          <a:avLst>
            <a:gd name="adj" fmla="val 10000"/>
          </a:avLst>
        </a:prstGeom>
        <a:solidFill>
          <a:srgbClr val="F5171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РЕПУБЛИЧКИ</a:t>
          </a:r>
          <a:endParaRPr lang="en-US" sz="2400" b="1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5445" y="33082"/>
        <a:ext cx="2399290" cy="1063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B778-617D-4249-A9EB-A198B8924AE6}">
      <dsp:nvSpPr>
        <dsp:cNvPr id="0" name=""/>
        <dsp:cNvSpPr/>
      </dsp:nvSpPr>
      <dsp:spPr>
        <a:xfrm>
          <a:off x="304500" y="2145"/>
          <a:ext cx="2468886" cy="1197490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ПИСАНИ ТЕСТ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957" y="60602"/>
        <a:ext cx="2351972" cy="1080576"/>
      </dsp:txXfrm>
    </dsp:sp>
    <dsp:sp modelId="{4AA98174-68C2-4489-83E6-4919FCC12978}">
      <dsp:nvSpPr>
        <dsp:cNvPr id="0" name=""/>
        <dsp:cNvSpPr/>
      </dsp:nvSpPr>
      <dsp:spPr>
        <a:xfrm>
          <a:off x="304500" y="1344433"/>
          <a:ext cx="2468886" cy="1197490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ПРАКТИЧАН РАД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957" y="1402890"/>
        <a:ext cx="2351972" cy="1080576"/>
      </dsp:txXfrm>
    </dsp:sp>
    <dsp:sp modelId="{48A1B85E-A85F-4F0E-937F-9B65AD0988BA}">
      <dsp:nvSpPr>
        <dsp:cNvPr id="0" name=""/>
        <dsp:cNvSpPr/>
      </dsp:nvSpPr>
      <dsp:spPr>
        <a:xfrm>
          <a:off x="304500" y="2696504"/>
          <a:ext cx="2468886" cy="1197490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МУЛТИМЕДИЈАЛНИ ТЕСТ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 Б)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957" y="2754961"/>
        <a:ext cx="2351972" cy="1080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B778-617D-4249-A9EB-A198B8924AE6}">
      <dsp:nvSpPr>
        <dsp:cNvPr id="0" name=""/>
        <dsp:cNvSpPr/>
      </dsp:nvSpPr>
      <dsp:spPr>
        <a:xfrm>
          <a:off x="50080" y="0"/>
          <a:ext cx="2468876" cy="1188726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ПИСАНИ ТЕСТ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109" y="58029"/>
        <a:ext cx="2352818" cy="1072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B778-617D-4249-A9EB-A198B8924AE6}">
      <dsp:nvSpPr>
        <dsp:cNvPr id="0" name=""/>
        <dsp:cNvSpPr/>
      </dsp:nvSpPr>
      <dsp:spPr>
        <a:xfrm>
          <a:off x="147211" y="1116"/>
          <a:ext cx="2476270" cy="1198108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ПИСАНИ ТЕСТ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98" y="59603"/>
        <a:ext cx="2359296" cy="1081134"/>
      </dsp:txXfrm>
    </dsp:sp>
    <dsp:sp modelId="{4AA98174-68C2-4489-83E6-4919FCC12978}">
      <dsp:nvSpPr>
        <dsp:cNvPr id="0" name=""/>
        <dsp:cNvSpPr/>
      </dsp:nvSpPr>
      <dsp:spPr>
        <a:xfrm>
          <a:off x="147211" y="1344072"/>
          <a:ext cx="2476270" cy="1198108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ТЕРЕНСКИ РАД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(40 Б)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98" y="1402559"/>
        <a:ext cx="2359296" cy="1081134"/>
      </dsp:txXfrm>
    </dsp:sp>
    <dsp:sp modelId="{48A1B85E-A85F-4F0E-937F-9B65AD0988BA}">
      <dsp:nvSpPr>
        <dsp:cNvPr id="0" name=""/>
        <dsp:cNvSpPr/>
      </dsp:nvSpPr>
      <dsp:spPr>
        <a:xfrm>
          <a:off x="150266" y="2696864"/>
          <a:ext cx="2470159" cy="1198108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МУЛТИМЕДИЈАЛНИ ТЕСТ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753" y="2755351"/>
        <a:ext cx="2353185" cy="108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6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A4F8-A993-484B-B7E2-A6A4076811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A7C8-C283-4D0A-A4E9-C693C9E5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microsoft.com/office/2007/relationships/hdphoto" Target="../media/hdphoto1.wdp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98448" y="612844"/>
            <a:ext cx="6547104" cy="563231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 ГЕОГРАФСКА ОЛИМПИЈАДА</a:t>
            </a:r>
          </a:p>
          <a:p>
            <a:pPr algn="ctr"/>
            <a:endParaRPr lang="sr-Cyrl-R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ПИСАНИ ТЕСТ -</a:t>
            </a:r>
          </a:p>
          <a:p>
            <a:pPr marL="857250" indent="-857250" algn="ctr">
              <a:buFontTx/>
              <a:buChar char="-"/>
            </a:pPr>
            <a:endParaRPr lang="sr-Cyrl-R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1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752" y="256032"/>
            <a:ext cx="8586216" cy="63733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Кина     </a:t>
            </a:r>
            <a:r>
              <a:rPr lang="ru-RU" dirty="0"/>
              <a:t>Индија         </a:t>
            </a:r>
          </a:p>
          <a:p>
            <a:pPr algn="ctr"/>
            <a:r>
              <a:rPr lang="ru-RU" dirty="0"/>
              <a:t> Судан  Египат             </a:t>
            </a:r>
          </a:p>
          <a:p>
            <a:pPr algn="ctr"/>
            <a:r>
              <a:rPr lang="ru-RU" dirty="0"/>
              <a:t> ц) Од свих континената на јужној хемисфери, Африка има најмање залихе слатке воде. Наведи факторе који утичу на то.</a:t>
            </a:r>
          </a:p>
          <a:p>
            <a:pPr algn="ctr"/>
            <a:r>
              <a:rPr lang="ru-RU" dirty="0"/>
              <a:t> д) Наведи проблеме са којима се државе са малим процентом слатке </a:t>
            </a:r>
          </a:p>
          <a:p>
            <a:pPr algn="ctr"/>
            <a:r>
              <a:rPr lang="ru-RU" dirty="0"/>
              <a:t>воде суочавају.</a:t>
            </a:r>
          </a:p>
          <a:p>
            <a:pPr algn="ctr"/>
            <a:r>
              <a:rPr lang="ru-RU" dirty="0"/>
              <a:t> е) На које све начине државе настоје да обезбеде нове залихе слатке воде?</a:t>
            </a:r>
          </a:p>
          <a:p>
            <a:pPr algn="ctr"/>
            <a:r>
              <a:rPr lang="ru-RU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752" y="1443841"/>
            <a:ext cx="8586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А) </a:t>
            </a: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миграције</a:t>
            </a:r>
            <a:r>
              <a:rPr lang="en-US" dirty="0"/>
              <a:t>?</a:t>
            </a:r>
          </a:p>
          <a:p>
            <a:endParaRPr lang="sr-Cyrl-RS" dirty="0" smtClean="0"/>
          </a:p>
          <a:p>
            <a:r>
              <a:rPr lang="sr-Cyrl-RS" dirty="0" smtClean="0"/>
              <a:t>Б)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разлика</a:t>
            </a:r>
            <a:r>
              <a:rPr lang="en-US" dirty="0"/>
              <a:t> </a:t>
            </a:r>
            <a:r>
              <a:rPr lang="en-US" dirty="0" err="1"/>
              <a:t>између</a:t>
            </a:r>
            <a:r>
              <a:rPr lang="en-US" dirty="0"/>
              <a:t> </a:t>
            </a:r>
            <a:r>
              <a:rPr lang="en-US" dirty="0" err="1"/>
              <a:t>миграната</a:t>
            </a:r>
            <a:r>
              <a:rPr lang="en-US" dirty="0"/>
              <a:t> и </a:t>
            </a:r>
            <a:r>
              <a:rPr lang="en-US" dirty="0" err="1"/>
              <a:t>азиланата</a:t>
            </a:r>
            <a:r>
              <a:rPr lang="en-US" dirty="0"/>
              <a:t>?</a:t>
            </a:r>
          </a:p>
          <a:p>
            <a:endParaRPr lang="sr-Cyrl-RS" dirty="0" smtClean="0"/>
          </a:p>
          <a:p>
            <a:r>
              <a:rPr lang="sr-Cyrl-RS" dirty="0" smtClean="0"/>
              <a:t>В) </a:t>
            </a:r>
            <a:r>
              <a:rPr lang="en-US" dirty="0" err="1" smtClean="0"/>
              <a:t>Наведи</a:t>
            </a:r>
            <a:r>
              <a:rPr lang="en-US" dirty="0" smtClean="0"/>
              <a:t> push </a:t>
            </a:r>
            <a:r>
              <a:rPr lang="sr-Cyrl-RS" dirty="0"/>
              <a:t>и</a:t>
            </a:r>
            <a:r>
              <a:rPr lang="en-US" dirty="0" smtClean="0"/>
              <a:t> pull </a:t>
            </a:r>
            <a:r>
              <a:rPr lang="en-US" dirty="0" err="1" smtClean="0"/>
              <a:t>факторе</a:t>
            </a:r>
            <a:r>
              <a:rPr lang="en-US" dirty="0" smtClean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могу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доведу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појаве</a:t>
            </a:r>
            <a:r>
              <a:rPr lang="en-US" dirty="0"/>
              <a:t> </a:t>
            </a:r>
            <a:r>
              <a:rPr lang="en-US" dirty="0" err="1" smtClean="0"/>
              <a:t>ве</a:t>
            </a:r>
            <a:r>
              <a:rPr lang="sr-Cyrl-RS" dirty="0" smtClean="0"/>
              <a:t>ћ</a:t>
            </a:r>
            <a:r>
              <a:rPr lang="en-US" dirty="0" err="1" smtClean="0"/>
              <a:t>ег</a:t>
            </a:r>
            <a:r>
              <a:rPr lang="en-US" dirty="0" smtClean="0"/>
              <a:t> </a:t>
            </a:r>
            <a:r>
              <a:rPr lang="en-US" dirty="0" err="1" smtClean="0"/>
              <a:t>броја</a:t>
            </a:r>
            <a:r>
              <a:rPr lang="en-US" dirty="0" smtClean="0"/>
              <a:t> </a:t>
            </a:r>
            <a:r>
              <a:rPr lang="en-US" dirty="0" err="1"/>
              <a:t>миграната</a:t>
            </a:r>
            <a:r>
              <a:rPr lang="en-US" dirty="0"/>
              <a:t>.</a:t>
            </a:r>
          </a:p>
          <a:p>
            <a:endParaRPr lang="sr-Cyrl-RS" dirty="0" smtClean="0"/>
          </a:p>
          <a:p>
            <a:r>
              <a:rPr lang="sr-Cyrl-RS" dirty="0" smtClean="0"/>
              <a:t>Г) </a:t>
            </a:r>
            <a:r>
              <a:rPr lang="en-US" dirty="0" err="1" smtClean="0"/>
              <a:t>Државе</a:t>
            </a:r>
            <a:r>
              <a:rPr lang="en-US" dirty="0" smtClean="0"/>
              <a:t> </a:t>
            </a:r>
            <a:r>
              <a:rPr lang="en-US" dirty="0" err="1"/>
              <a:t>Европе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последњих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en-US" dirty="0" err="1" smtClean="0"/>
              <a:t>суо</a:t>
            </a:r>
            <a:r>
              <a:rPr lang="sr-Cyrl-RS" dirty="0" smtClean="0"/>
              <a:t>ч</a:t>
            </a:r>
            <a:r>
              <a:rPr lang="en-US" dirty="0" err="1" smtClean="0"/>
              <a:t>авају</a:t>
            </a:r>
            <a:r>
              <a:rPr lang="en-US" dirty="0" smtClean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великим</a:t>
            </a:r>
            <a:r>
              <a:rPr lang="en-US" dirty="0"/>
              <a:t> </a:t>
            </a:r>
            <a:r>
              <a:rPr lang="en-US" dirty="0" err="1"/>
              <a:t>бројем</a:t>
            </a:r>
            <a:r>
              <a:rPr lang="en-US" dirty="0"/>
              <a:t> </a:t>
            </a:r>
            <a:r>
              <a:rPr lang="en-US" dirty="0" err="1" smtClean="0"/>
              <a:t>тражилаца</a:t>
            </a:r>
            <a:r>
              <a:rPr lang="en-US" dirty="0" smtClean="0"/>
              <a:t> </a:t>
            </a:r>
            <a:r>
              <a:rPr lang="en-US" dirty="0" err="1"/>
              <a:t>азила</a:t>
            </a:r>
            <a:r>
              <a:rPr lang="en-US" dirty="0"/>
              <a:t>. </a:t>
            </a:r>
            <a:r>
              <a:rPr lang="en-US" dirty="0" err="1"/>
              <a:t>Наведи</a:t>
            </a:r>
            <a:r>
              <a:rPr lang="en-US" dirty="0"/>
              <a:t> </a:t>
            </a:r>
            <a:r>
              <a:rPr lang="en-US" dirty="0" err="1"/>
              <a:t>разлоге</a:t>
            </a:r>
            <a:r>
              <a:rPr lang="en-US" dirty="0"/>
              <a:t> </a:t>
            </a:r>
            <a:r>
              <a:rPr lang="en-US" dirty="0" err="1"/>
              <a:t>због</a:t>
            </a:r>
            <a:r>
              <a:rPr lang="en-US" dirty="0"/>
              <a:t> </a:t>
            </a:r>
            <a:r>
              <a:rPr lang="en-US" dirty="0" err="1"/>
              <a:t>којих</a:t>
            </a:r>
            <a:r>
              <a:rPr lang="en-US" dirty="0"/>
              <a:t> </a:t>
            </a:r>
            <a:r>
              <a:rPr lang="en-US" dirty="0" err="1"/>
              <a:t>владе</a:t>
            </a:r>
            <a:r>
              <a:rPr lang="en-US" dirty="0"/>
              <a:t> </a:t>
            </a:r>
            <a:r>
              <a:rPr lang="en-US" dirty="0" err="1"/>
              <a:t>појединих</a:t>
            </a:r>
            <a:r>
              <a:rPr lang="en-US" dirty="0"/>
              <a:t> </a:t>
            </a:r>
            <a:r>
              <a:rPr lang="en-US" dirty="0" err="1"/>
              <a:t>држава</a:t>
            </a:r>
            <a:r>
              <a:rPr lang="en-US" dirty="0"/>
              <a:t> </a:t>
            </a:r>
            <a:r>
              <a:rPr lang="en-US" dirty="0" err="1" smtClean="0"/>
              <a:t>одбијају</a:t>
            </a:r>
            <a:r>
              <a:rPr lang="en-US" dirty="0" smtClean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дају</a:t>
            </a:r>
            <a:r>
              <a:rPr lang="en-US" dirty="0"/>
              <a:t> </a:t>
            </a:r>
            <a:r>
              <a:rPr lang="en-US" dirty="0" err="1"/>
              <a:t>азил</a:t>
            </a:r>
            <a:r>
              <a:rPr lang="en-US" dirty="0"/>
              <a:t> </a:t>
            </a:r>
            <a:r>
              <a:rPr lang="en-US" dirty="0" err="1"/>
              <a:t>мигрантима</a:t>
            </a:r>
            <a:r>
              <a:rPr lang="en-US" dirty="0"/>
              <a:t>.</a:t>
            </a:r>
          </a:p>
          <a:p>
            <a:endParaRPr lang="sr-Cyrl-RS" dirty="0" smtClean="0"/>
          </a:p>
          <a:p>
            <a:r>
              <a:rPr lang="sr-Cyrl-RS" dirty="0" smtClean="0"/>
              <a:t>Д) </a:t>
            </a:r>
            <a:r>
              <a:rPr lang="en-US" dirty="0" err="1" smtClean="0"/>
              <a:t>Објасни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 smtClean="0"/>
              <a:t>на</a:t>
            </a:r>
            <a:r>
              <a:rPr lang="sr-Cyrl-RS" dirty="0" smtClean="0"/>
              <a:t>ч</a:t>
            </a:r>
            <a:r>
              <a:rPr lang="en-US" dirty="0" err="1" smtClean="0"/>
              <a:t>ин</a:t>
            </a:r>
            <a:r>
              <a:rPr lang="en-US" dirty="0" smtClean="0"/>
              <a:t> </a:t>
            </a:r>
            <a:r>
              <a:rPr lang="en-US" dirty="0" err="1"/>
              <a:t>велики</a:t>
            </a:r>
            <a:r>
              <a:rPr lang="en-US" dirty="0"/>
              <a:t> </a:t>
            </a:r>
            <a:r>
              <a:rPr lang="en-US" dirty="0" err="1"/>
              <a:t>прилив</a:t>
            </a:r>
            <a:r>
              <a:rPr lang="en-US" dirty="0"/>
              <a:t> </a:t>
            </a:r>
            <a:r>
              <a:rPr lang="en-US" dirty="0" err="1"/>
              <a:t>миграната</a:t>
            </a:r>
            <a:r>
              <a:rPr lang="en-US" dirty="0"/>
              <a:t> у </a:t>
            </a:r>
            <a:r>
              <a:rPr lang="en-US" dirty="0" err="1"/>
              <a:t>једну</a:t>
            </a:r>
            <a:r>
              <a:rPr lang="en-US" dirty="0"/>
              <a:t> </a:t>
            </a:r>
            <a:r>
              <a:rPr lang="en-US" dirty="0" err="1"/>
              <a:t>државу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 smtClean="0"/>
              <a:t>ути</a:t>
            </a:r>
            <a:r>
              <a:rPr lang="sr-Cyrl-RS" dirty="0" smtClean="0"/>
              <a:t>ч</a:t>
            </a:r>
            <a:r>
              <a:rPr lang="en-US" dirty="0" smtClean="0"/>
              <a:t>е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њене</a:t>
            </a:r>
            <a:r>
              <a:rPr lang="en-US" dirty="0"/>
              <a:t>  </a:t>
            </a:r>
            <a:r>
              <a:rPr lang="en-US" dirty="0" err="1"/>
              <a:t>социо-економске</a:t>
            </a:r>
            <a:r>
              <a:rPr lang="en-US" dirty="0"/>
              <a:t> </a:t>
            </a:r>
            <a:r>
              <a:rPr lang="en-US" dirty="0" err="1"/>
              <a:t>одлике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752" y="256032"/>
            <a:ext cx="8586216" cy="63733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Кина     Индија         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Судан  Египат             </a:t>
            </a:r>
          </a:p>
          <a:p>
            <a:pPr algn="ctr"/>
            <a:r>
              <a:rPr lang="ru-RU" dirty="0"/>
              <a:t> ц) Од свих континената на јужној хемисфери, Африка има најмање залихе слатке воде. Наведи факторе који утичу на то.</a:t>
            </a:r>
          </a:p>
          <a:p>
            <a:pPr algn="ctr"/>
            <a:r>
              <a:rPr lang="ru-RU" dirty="0"/>
              <a:t> д) Наведи проблеме са којима се државе са малим процентом слатке </a:t>
            </a:r>
          </a:p>
          <a:p>
            <a:pPr algn="ctr"/>
            <a:r>
              <a:rPr lang="ru-RU" dirty="0"/>
              <a:t>воде суочавају.</a:t>
            </a:r>
          </a:p>
          <a:p>
            <a:pPr algn="ctr"/>
            <a:r>
              <a:rPr lang="ru-RU" dirty="0"/>
              <a:t> е) На које све начине државе настоје да обезбеде нове залихе слатке воде?</a:t>
            </a:r>
          </a:p>
          <a:p>
            <a:pPr algn="ctr"/>
            <a:r>
              <a:rPr lang="ru-RU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" y="475488"/>
            <a:ext cx="8183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 Које државе су у 2017. години емитовале највећу количину угљен-диокисида по становнику (навести 5 држава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Б) Зашто наведене државе бележе велику емисију угљен-диоксида (навести два разлога)?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Како је могуће смањити емисије угљен-диоксида на личном нивоу (навести три примера)?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На која два начина се највише уклања угљен-диокисид из атмосфере (у питању су природи механизми)?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44196" t="13233" r="8262" b="20485"/>
          <a:stretch/>
        </p:blipFill>
        <p:spPr bwMode="auto">
          <a:xfrm>
            <a:off x="3679317" y="3268980"/>
            <a:ext cx="5464683" cy="3616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94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5276548"/>
              </p:ext>
            </p:extLst>
          </p:nvPr>
        </p:nvGraphicFramePr>
        <p:xfrm>
          <a:off x="118005" y="1211508"/>
          <a:ext cx="9385223" cy="112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23009543"/>
              </p:ext>
            </p:extLst>
          </p:nvPr>
        </p:nvGraphicFramePr>
        <p:xfrm>
          <a:off x="3038795" y="2566416"/>
          <a:ext cx="3077888" cy="399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862549703"/>
              </p:ext>
            </p:extLst>
          </p:nvPr>
        </p:nvGraphicFramePr>
        <p:xfrm>
          <a:off x="97536" y="2548128"/>
          <a:ext cx="2590800" cy="147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005840" y="156899"/>
            <a:ext cx="7132319" cy="891613"/>
            <a:chOff x="8248" y="0"/>
            <a:chExt cx="2465454" cy="1441849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8248" y="0"/>
              <a:ext cx="2465454" cy="144184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50478" y="42230"/>
              <a:ext cx="2380994" cy="1357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3600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НИВО ТАКМИЧЕЊА</a:t>
              </a:r>
              <a:endParaRPr lang="en-US" sz="3600" b="1" kern="1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547834021"/>
              </p:ext>
            </p:extLst>
          </p:nvPr>
        </p:nvGraphicFramePr>
        <p:xfrm>
          <a:off x="6409883" y="2553224"/>
          <a:ext cx="2770693" cy="399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2081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65760" y="663990"/>
            <a:ext cx="8513064" cy="521208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" y="825771"/>
            <a:ext cx="8421624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Писани тест је осмишљен тако да је за његово успешно решавање неопходно поседовање географског знања, али и извесних географских вештина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Свако питање састоји се од неколико потпитања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 свако питање добијају се материјали (ресурси): карта, фотографија, графикон, статистички подаци...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Одговори на (пот)питања могу бити кратки (од једне или пар речи) или дуги до неколико реченица или пасуса</a:t>
            </a:r>
          </a:p>
        </p:txBody>
      </p:sp>
    </p:spTree>
    <p:extLst>
      <p:ext uri="{BB962C8B-B14F-4D97-AF65-F5344CB8AC3E}">
        <p14:creationId xmlns:p14="http://schemas.microsoft.com/office/powerpoint/2010/main" val="17243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331622" y="799192"/>
            <a:ext cx="2412138" cy="1975050"/>
          </a:xfrm>
          <a:custGeom>
            <a:avLst/>
            <a:gdLst>
              <a:gd name="connsiteX0" fmla="*/ 1206069 w 2412138"/>
              <a:gd name="connsiteY0" fmla="*/ 0 h 1975050"/>
              <a:gd name="connsiteX1" fmla="*/ 1281302 w 2412138"/>
              <a:gd name="connsiteY1" fmla="*/ 20775 h 1975050"/>
              <a:gd name="connsiteX2" fmla="*/ 2412138 w 2412138"/>
              <a:gd name="connsiteY2" fmla="*/ 987525 h 1975050"/>
              <a:gd name="connsiteX3" fmla="*/ 1281302 w 2412138"/>
              <a:gd name="connsiteY3" fmla="*/ 1954275 h 1975050"/>
              <a:gd name="connsiteX4" fmla="*/ 1206069 w 2412138"/>
              <a:gd name="connsiteY4" fmla="*/ 1975050 h 1975050"/>
              <a:gd name="connsiteX5" fmla="*/ 1130836 w 2412138"/>
              <a:gd name="connsiteY5" fmla="*/ 1954275 h 1975050"/>
              <a:gd name="connsiteX6" fmla="*/ 0 w 2412138"/>
              <a:gd name="connsiteY6" fmla="*/ 987525 h 1975050"/>
              <a:gd name="connsiteX7" fmla="*/ 1130836 w 2412138"/>
              <a:gd name="connsiteY7" fmla="*/ 20775 h 1975050"/>
              <a:gd name="connsiteX8" fmla="*/ 1206069 w 2412138"/>
              <a:gd name="connsiteY8" fmla="*/ 0 h 19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138" h="1975050">
                <a:moveTo>
                  <a:pt x="1206069" y="0"/>
                </a:moveTo>
                <a:lnTo>
                  <a:pt x="1281302" y="20775"/>
                </a:lnTo>
                <a:cubicBezTo>
                  <a:pt x="1963568" y="230289"/>
                  <a:pt x="2412138" y="585096"/>
                  <a:pt x="2412138" y="987525"/>
                </a:cubicBezTo>
                <a:cubicBezTo>
                  <a:pt x="2412138" y="1389954"/>
                  <a:pt x="1963568" y="1744761"/>
                  <a:pt x="1281302" y="1954275"/>
                </a:cubicBezTo>
                <a:lnTo>
                  <a:pt x="1206069" y="1975050"/>
                </a:lnTo>
                <a:lnTo>
                  <a:pt x="1130836" y="1954275"/>
                </a:lnTo>
                <a:cubicBezTo>
                  <a:pt x="448571" y="1744761"/>
                  <a:pt x="0" y="1389954"/>
                  <a:pt x="0" y="987525"/>
                </a:cubicBezTo>
                <a:cubicBezTo>
                  <a:pt x="0" y="585096"/>
                  <a:pt x="448571" y="230289"/>
                  <a:pt x="1130836" y="20775"/>
                </a:cubicBezTo>
                <a:lnTo>
                  <a:pt x="120606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3976" y="620857"/>
            <a:ext cx="4114800" cy="2331720"/>
          </a:xfrm>
          <a:custGeom>
            <a:avLst/>
            <a:gdLst>
              <a:gd name="connsiteX0" fmla="*/ 2564892 w 3923715"/>
              <a:gd name="connsiteY0" fmla="*/ 0 h 2331720"/>
              <a:gd name="connsiteX1" fmla="*/ 3787472 w 3923715"/>
              <a:gd name="connsiteY1" fmla="*/ 140713 h 2331720"/>
              <a:gd name="connsiteX2" fmla="*/ 3923715 w 3923715"/>
              <a:gd name="connsiteY2" fmla="*/ 178335 h 2331720"/>
              <a:gd name="connsiteX3" fmla="*/ 3848482 w 3923715"/>
              <a:gd name="connsiteY3" fmla="*/ 199110 h 2331720"/>
              <a:gd name="connsiteX4" fmla="*/ 2717646 w 3923715"/>
              <a:gd name="connsiteY4" fmla="*/ 1165860 h 2331720"/>
              <a:gd name="connsiteX5" fmla="*/ 3848482 w 3923715"/>
              <a:gd name="connsiteY5" fmla="*/ 2132610 h 2331720"/>
              <a:gd name="connsiteX6" fmla="*/ 3923715 w 3923715"/>
              <a:gd name="connsiteY6" fmla="*/ 2153385 h 2331720"/>
              <a:gd name="connsiteX7" fmla="*/ 3787472 w 3923715"/>
              <a:gd name="connsiteY7" fmla="*/ 2191007 h 2331720"/>
              <a:gd name="connsiteX8" fmla="*/ 2564892 w 3923715"/>
              <a:gd name="connsiteY8" fmla="*/ 2331720 h 2331720"/>
              <a:gd name="connsiteX9" fmla="*/ 0 w 3923715"/>
              <a:gd name="connsiteY9" fmla="*/ 1165860 h 2331720"/>
              <a:gd name="connsiteX10" fmla="*/ 2564892 w 3923715"/>
              <a:gd name="connsiteY10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3715" h="2331720">
                <a:moveTo>
                  <a:pt x="2564892" y="0"/>
                </a:moveTo>
                <a:cubicBezTo>
                  <a:pt x="3007564" y="0"/>
                  <a:pt x="3424044" y="50974"/>
                  <a:pt x="3787472" y="140713"/>
                </a:cubicBezTo>
                <a:lnTo>
                  <a:pt x="3923715" y="178335"/>
                </a:lnTo>
                <a:lnTo>
                  <a:pt x="3848482" y="199110"/>
                </a:lnTo>
                <a:cubicBezTo>
                  <a:pt x="3166217" y="408624"/>
                  <a:pt x="2717646" y="763431"/>
                  <a:pt x="2717646" y="1165860"/>
                </a:cubicBezTo>
                <a:cubicBezTo>
                  <a:pt x="2717646" y="1568289"/>
                  <a:pt x="3166217" y="1923096"/>
                  <a:pt x="3848482" y="2132610"/>
                </a:cubicBezTo>
                <a:lnTo>
                  <a:pt x="3923715" y="2153385"/>
                </a:lnTo>
                <a:lnTo>
                  <a:pt x="3787472" y="2191007"/>
                </a:lnTo>
                <a:cubicBezTo>
                  <a:pt x="3424044" y="2280746"/>
                  <a:pt x="3007564" y="2331720"/>
                  <a:pt x="2564892" y="2331720"/>
                </a:cubicBezTo>
                <a:cubicBezTo>
                  <a:pt x="1148341" y="2331720"/>
                  <a:pt x="0" y="1809747"/>
                  <a:pt x="0" y="1165860"/>
                </a:cubicBezTo>
                <a:cubicBezTo>
                  <a:pt x="0" y="521973"/>
                  <a:pt x="1148341" y="0"/>
                  <a:pt x="2564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73683" y="620857"/>
            <a:ext cx="4114800" cy="2331720"/>
          </a:xfrm>
          <a:custGeom>
            <a:avLst/>
            <a:gdLst>
              <a:gd name="connsiteX0" fmla="*/ 1358823 w 3923715"/>
              <a:gd name="connsiteY0" fmla="*/ 0 h 2331720"/>
              <a:gd name="connsiteX1" fmla="*/ 3923715 w 3923715"/>
              <a:gd name="connsiteY1" fmla="*/ 1165860 h 2331720"/>
              <a:gd name="connsiteX2" fmla="*/ 1358823 w 3923715"/>
              <a:gd name="connsiteY2" fmla="*/ 2331720 h 2331720"/>
              <a:gd name="connsiteX3" fmla="*/ 136243 w 3923715"/>
              <a:gd name="connsiteY3" fmla="*/ 2191007 h 2331720"/>
              <a:gd name="connsiteX4" fmla="*/ 0 w 3923715"/>
              <a:gd name="connsiteY4" fmla="*/ 2153385 h 2331720"/>
              <a:gd name="connsiteX5" fmla="*/ 75233 w 3923715"/>
              <a:gd name="connsiteY5" fmla="*/ 2132610 h 2331720"/>
              <a:gd name="connsiteX6" fmla="*/ 1206069 w 3923715"/>
              <a:gd name="connsiteY6" fmla="*/ 1165860 h 2331720"/>
              <a:gd name="connsiteX7" fmla="*/ 75233 w 3923715"/>
              <a:gd name="connsiteY7" fmla="*/ 199110 h 2331720"/>
              <a:gd name="connsiteX8" fmla="*/ 0 w 3923715"/>
              <a:gd name="connsiteY8" fmla="*/ 178335 h 2331720"/>
              <a:gd name="connsiteX9" fmla="*/ 136243 w 3923715"/>
              <a:gd name="connsiteY9" fmla="*/ 140713 h 2331720"/>
              <a:gd name="connsiteX10" fmla="*/ 1358823 w 3923715"/>
              <a:gd name="connsiteY10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3715" h="2331720">
                <a:moveTo>
                  <a:pt x="1358823" y="0"/>
                </a:moveTo>
                <a:cubicBezTo>
                  <a:pt x="2775374" y="0"/>
                  <a:pt x="3923715" y="521973"/>
                  <a:pt x="3923715" y="1165860"/>
                </a:cubicBezTo>
                <a:cubicBezTo>
                  <a:pt x="3923715" y="1809747"/>
                  <a:pt x="2775374" y="2331720"/>
                  <a:pt x="1358823" y="2331720"/>
                </a:cubicBezTo>
                <a:cubicBezTo>
                  <a:pt x="916151" y="2331720"/>
                  <a:pt x="499671" y="2280746"/>
                  <a:pt x="136243" y="2191007"/>
                </a:cubicBezTo>
                <a:lnTo>
                  <a:pt x="0" y="2153385"/>
                </a:lnTo>
                <a:lnTo>
                  <a:pt x="75233" y="2132610"/>
                </a:lnTo>
                <a:cubicBezTo>
                  <a:pt x="757499" y="1923096"/>
                  <a:pt x="1206069" y="1568289"/>
                  <a:pt x="1206069" y="1165860"/>
                </a:cubicBezTo>
                <a:cubicBezTo>
                  <a:pt x="1206069" y="763431"/>
                  <a:pt x="757499" y="408624"/>
                  <a:pt x="75233" y="199110"/>
                </a:cubicBezTo>
                <a:lnTo>
                  <a:pt x="0" y="178335"/>
                </a:lnTo>
                <a:lnTo>
                  <a:pt x="136243" y="140713"/>
                </a:lnTo>
                <a:cubicBezTo>
                  <a:pt x="499671" y="50974"/>
                  <a:pt x="916151" y="0"/>
                  <a:pt x="1358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31622" y="3993052"/>
            <a:ext cx="2412138" cy="2377440"/>
          </a:xfrm>
          <a:custGeom>
            <a:avLst/>
            <a:gdLst>
              <a:gd name="connsiteX0" fmla="*/ 1206069 w 2412138"/>
              <a:gd name="connsiteY0" fmla="*/ 0 h 1975050"/>
              <a:gd name="connsiteX1" fmla="*/ 1281302 w 2412138"/>
              <a:gd name="connsiteY1" fmla="*/ 20775 h 1975050"/>
              <a:gd name="connsiteX2" fmla="*/ 2412138 w 2412138"/>
              <a:gd name="connsiteY2" fmla="*/ 987525 h 1975050"/>
              <a:gd name="connsiteX3" fmla="*/ 1281302 w 2412138"/>
              <a:gd name="connsiteY3" fmla="*/ 1954275 h 1975050"/>
              <a:gd name="connsiteX4" fmla="*/ 1206069 w 2412138"/>
              <a:gd name="connsiteY4" fmla="*/ 1975050 h 1975050"/>
              <a:gd name="connsiteX5" fmla="*/ 1130836 w 2412138"/>
              <a:gd name="connsiteY5" fmla="*/ 1954275 h 1975050"/>
              <a:gd name="connsiteX6" fmla="*/ 0 w 2412138"/>
              <a:gd name="connsiteY6" fmla="*/ 987525 h 1975050"/>
              <a:gd name="connsiteX7" fmla="*/ 1130836 w 2412138"/>
              <a:gd name="connsiteY7" fmla="*/ 20775 h 1975050"/>
              <a:gd name="connsiteX8" fmla="*/ 1206069 w 2412138"/>
              <a:gd name="connsiteY8" fmla="*/ 0 h 19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138" h="1975050">
                <a:moveTo>
                  <a:pt x="1206069" y="0"/>
                </a:moveTo>
                <a:lnTo>
                  <a:pt x="1281302" y="20775"/>
                </a:lnTo>
                <a:cubicBezTo>
                  <a:pt x="1963568" y="230289"/>
                  <a:pt x="2412138" y="585096"/>
                  <a:pt x="2412138" y="987525"/>
                </a:cubicBezTo>
                <a:cubicBezTo>
                  <a:pt x="2412138" y="1389954"/>
                  <a:pt x="1963568" y="1744761"/>
                  <a:pt x="1281302" y="1954275"/>
                </a:cubicBezTo>
                <a:lnTo>
                  <a:pt x="1206069" y="1975050"/>
                </a:lnTo>
                <a:lnTo>
                  <a:pt x="1130836" y="1954275"/>
                </a:lnTo>
                <a:cubicBezTo>
                  <a:pt x="448571" y="1744761"/>
                  <a:pt x="0" y="1389954"/>
                  <a:pt x="0" y="987525"/>
                </a:cubicBezTo>
                <a:cubicBezTo>
                  <a:pt x="0" y="585096"/>
                  <a:pt x="448571" y="230289"/>
                  <a:pt x="1130836" y="20775"/>
                </a:cubicBezTo>
                <a:lnTo>
                  <a:pt x="120606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3977" y="3813670"/>
            <a:ext cx="4114800" cy="2743200"/>
          </a:xfrm>
          <a:custGeom>
            <a:avLst/>
            <a:gdLst>
              <a:gd name="connsiteX0" fmla="*/ 2564892 w 3923715"/>
              <a:gd name="connsiteY0" fmla="*/ 0 h 2331720"/>
              <a:gd name="connsiteX1" fmla="*/ 3787472 w 3923715"/>
              <a:gd name="connsiteY1" fmla="*/ 140713 h 2331720"/>
              <a:gd name="connsiteX2" fmla="*/ 3923715 w 3923715"/>
              <a:gd name="connsiteY2" fmla="*/ 178335 h 2331720"/>
              <a:gd name="connsiteX3" fmla="*/ 3848482 w 3923715"/>
              <a:gd name="connsiteY3" fmla="*/ 199110 h 2331720"/>
              <a:gd name="connsiteX4" fmla="*/ 2717646 w 3923715"/>
              <a:gd name="connsiteY4" fmla="*/ 1165860 h 2331720"/>
              <a:gd name="connsiteX5" fmla="*/ 3848482 w 3923715"/>
              <a:gd name="connsiteY5" fmla="*/ 2132610 h 2331720"/>
              <a:gd name="connsiteX6" fmla="*/ 3923715 w 3923715"/>
              <a:gd name="connsiteY6" fmla="*/ 2153385 h 2331720"/>
              <a:gd name="connsiteX7" fmla="*/ 3787472 w 3923715"/>
              <a:gd name="connsiteY7" fmla="*/ 2191007 h 2331720"/>
              <a:gd name="connsiteX8" fmla="*/ 2564892 w 3923715"/>
              <a:gd name="connsiteY8" fmla="*/ 2331720 h 2331720"/>
              <a:gd name="connsiteX9" fmla="*/ 0 w 3923715"/>
              <a:gd name="connsiteY9" fmla="*/ 1165860 h 2331720"/>
              <a:gd name="connsiteX10" fmla="*/ 2564892 w 3923715"/>
              <a:gd name="connsiteY10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3715" h="2331720">
                <a:moveTo>
                  <a:pt x="2564892" y="0"/>
                </a:moveTo>
                <a:cubicBezTo>
                  <a:pt x="3007564" y="0"/>
                  <a:pt x="3424044" y="50974"/>
                  <a:pt x="3787472" y="140713"/>
                </a:cubicBezTo>
                <a:lnTo>
                  <a:pt x="3923715" y="178335"/>
                </a:lnTo>
                <a:lnTo>
                  <a:pt x="3848482" y="199110"/>
                </a:lnTo>
                <a:cubicBezTo>
                  <a:pt x="3166217" y="408624"/>
                  <a:pt x="2717646" y="763431"/>
                  <a:pt x="2717646" y="1165860"/>
                </a:cubicBezTo>
                <a:cubicBezTo>
                  <a:pt x="2717646" y="1568289"/>
                  <a:pt x="3166217" y="1923096"/>
                  <a:pt x="3848482" y="2132610"/>
                </a:cubicBezTo>
                <a:lnTo>
                  <a:pt x="3923715" y="2153385"/>
                </a:lnTo>
                <a:lnTo>
                  <a:pt x="3787472" y="2191007"/>
                </a:lnTo>
                <a:cubicBezTo>
                  <a:pt x="3424044" y="2280746"/>
                  <a:pt x="3007564" y="2331720"/>
                  <a:pt x="2564892" y="2331720"/>
                </a:cubicBezTo>
                <a:cubicBezTo>
                  <a:pt x="1148341" y="2331720"/>
                  <a:pt x="0" y="1809747"/>
                  <a:pt x="0" y="1165860"/>
                </a:cubicBezTo>
                <a:cubicBezTo>
                  <a:pt x="0" y="521973"/>
                  <a:pt x="1148341" y="0"/>
                  <a:pt x="25648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82829" y="3813670"/>
            <a:ext cx="4114800" cy="2743200"/>
          </a:xfrm>
          <a:custGeom>
            <a:avLst/>
            <a:gdLst>
              <a:gd name="connsiteX0" fmla="*/ 1358823 w 3923715"/>
              <a:gd name="connsiteY0" fmla="*/ 0 h 2331720"/>
              <a:gd name="connsiteX1" fmla="*/ 3923715 w 3923715"/>
              <a:gd name="connsiteY1" fmla="*/ 1165860 h 2331720"/>
              <a:gd name="connsiteX2" fmla="*/ 1358823 w 3923715"/>
              <a:gd name="connsiteY2" fmla="*/ 2331720 h 2331720"/>
              <a:gd name="connsiteX3" fmla="*/ 136243 w 3923715"/>
              <a:gd name="connsiteY3" fmla="*/ 2191007 h 2331720"/>
              <a:gd name="connsiteX4" fmla="*/ 0 w 3923715"/>
              <a:gd name="connsiteY4" fmla="*/ 2153385 h 2331720"/>
              <a:gd name="connsiteX5" fmla="*/ 75233 w 3923715"/>
              <a:gd name="connsiteY5" fmla="*/ 2132610 h 2331720"/>
              <a:gd name="connsiteX6" fmla="*/ 1206069 w 3923715"/>
              <a:gd name="connsiteY6" fmla="*/ 1165860 h 2331720"/>
              <a:gd name="connsiteX7" fmla="*/ 75233 w 3923715"/>
              <a:gd name="connsiteY7" fmla="*/ 199110 h 2331720"/>
              <a:gd name="connsiteX8" fmla="*/ 0 w 3923715"/>
              <a:gd name="connsiteY8" fmla="*/ 178335 h 2331720"/>
              <a:gd name="connsiteX9" fmla="*/ 136243 w 3923715"/>
              <a:gd name="connsiteY9" fmla="*/ 140713 h 2331720"/>
              <a:gd name="connsiteX10" fmla="*/ 1358823 w 3923715"/>
              <a:gd name="connsiteY10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3715" h="2331720">
                <a:moveTo>
                  <a:pt x="1358823" y="0"/>
                </a:moveTo>
                <a:cubicBezTo>
                  <a:pt x="2775374" y="0"/>
                  <a:pt x="3923715" y="521973"/>
                  <a:pt x="3923715" y="1165860"/>
                </a:cubicBezTo>
                <a:cubicBezTo>
                  <a:pt x="3923715" y="1809747"/>
                  <a:pt x="2775374" y="2331720"/>
                  <a:pt x="1358823" y="2331720"/>
                </a:cubicBezTo>
                <a:cubicBezTo>
                  <a:pt x="916151" y="2331720"/>
                  <a:pt x="499671" y="2280746"/>
                  <a:pt x="136243" y="2191007"/>
                </a:cubicBezTo>
                <a:lnTo>
                  <a:pt x="0" y="2153385"/>
                </a:lnTo>
                <a:lnTo>
                  <a:pt x="75233" y="2132610"/>
                </a:lnTo>
                <a:cubicBezTo>
                  <a:pt x="757499" y="1923096"/>
                  <a:pt x="1206069" y="1568289"/>
                  <a:pt x="1206069" y="1165860"/>
                </a:cubicBezTo>
                <a:cubicBezTo>
                  <a:pt x="1206069" y="763431"/>
                  <a:pt x="757499" y="408624"/>
                  <a:pt x="75233" y="199110"/>
                </a:cubicBezTo>
                <a:lnTo>
                  <a:pt x="0" y="178335"/>
                </a:lnTo>
                <a:lnTo>
                  <a:pt x="136243" y="140713"/>
                </a:lnTo>
                <a:cubicBezTo>
                  <a:pt x="499671" y="50974"/>
                  <a:pt x="916151" y="0"/>
                  <a:pt x="13588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61448" y="1463551"/>
            <a:ext cx="865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ШКОЛСКИ        </a:t>
            </a:r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ЗНАЊЕ</a:t>
            </a: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ОПШТИНСКИ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976" y="4858606"/>
            <a:ext cx="848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   РЕГИОНАЛНИ                 РЕПУБЛИЧКИ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43349" y="4237793"/>
            <a:ext cx="3057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ЗНАЊЕ</a:t>
            </a:r>
          </a:p>
          <a:p>
            <a:pPr algn="ctr"/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</a:t>
            </a:r>
          </a:p>
          <a:p>
            <a:pPr algn="ctr"/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ВЕШТИНЕ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7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20859918">
            <a:off x="-14900" y="1140160"/>
            <a:ext cx="9386850" cy="4577678"/>
            <a:chOff x="58198" y="2109325"/>
            <a:chExt cx="9386850" cy="4577678"/>
          </a:xfrm>
        </p:grpSpPr>
        <p:sp>
          <p:nvSpPr>
            <p:cNvPr id="41" name="Freeform 40"/>
            <p:cNvSpPr/>
            <p:nvPr/>
          </p:nvSpPr>
          <p:spPr>
            <a:xfrm rot="225907">
              <a:off x="58198" y="4677319"/>
              <a:ext cx="2009684" cy="2009684"/>
            </a:xfrm>
            <a:custGeom>
              <a:avLst/>
              <a:gdLst>
                <a:gd name="connsiteX0" fmla="*/ 1426482 w 2009684"/>
                <a:gd name="connsiteY0" fmla="*/ 320421 h 2009684"/>
                <a:gd name="connsiteX1" fmla="*/ 1582804 w 2009684"/>
                <a:gd name="connsiteY1" fmla="*/ 189245 h 2009684"/>
                <a:gd name="connsiteX2" fmla="*/ 1707687 w 2009684"/>
                <a:gd name="connsiteY2" fmla="*/ 294034 h 2009684"/>
                <a:gd name="connsiteX3" fmla="*/ 1605648 w 2009684"/>
                <a:gd name="connsiteY3" fmla="*/ 470759 h 2009684"/>
                <a:gd name="connsiteX4" fmla="*/ 1767775 w 2009684"/>
                <a:gd name="connsiteY4" fmla="*/ 751570 h 2009684"/>
                <a:gd name="connsiteX5" fmla="*/ 1971842 w 2009684"/>
                <a:gd name="connsiteY5" fmla="*/ 751565 h 2009684"/>
                <a:gd name="connsiteX6" fmla="*/ 2000151 w 2009684"/>
                <a:gd name="connsiteY6" fmla="*/ 912111 h 2009684"/>
                <a:gd name="connsiteX7" fmla="*/ 1808388 w 2009684"/>
                <a:gd name="connsiteY7" fmla="*/ 981901 h 2009684"/>
                <a:gd name="connsiteX8" fmla="*/ 1752082 w 2009684"/>
                <a:gd name="connsiteY8" fmla="*/ 1301228 h 2009684"/>
                <a:gd name="connsiteX9" fmla="*/ 1908411 w 2009684"/>
                <a:gd name="connsiteY9" fmla="*/ 1432396 h 2009684"/>
                <a:gd name="connsiteX10" fmla="*/ 1826899 w 2009684"/>
                <a:gd name="connsiteY10" fmla="*/ 1573578 h 2009684"/>
                <a:gd name="connsiteX11" fmla="*/ 1635140 w 2009684"/>
                <a:gd name="connsiteY11" fmla="*/ 1503778 h 2009684"/>
                <a:gd name="connsiteX12" fmla="*/ 1386748 w 2009684"/>
                <a:gd name="connsiteY12" fmla="*/ 1712204 h 2009684"/>
                <a:gd name="connsiteX13" fmla="*/ 1422189 w 2009684"/>
                <a:gd name="connsiteY13" fmla="*/ 1913170 h 2009684"/>
                <a:gd name="connsiteX14" fmla="*/ 1268998 w 2009684"/>
                <a:gd name="connsiteY14" fmla="*/ 1968927 h 2009684"/>
                <a:gd name="connsiteX15" fmla="*/ 1166968 w 2009684"/>
                <a:gd name="connsiteY15" fmla="*/ 1792197 h 2009684"/>
                <a:gd name="connsiteX16" fmla="*/ 842715 w 2009684"/>
                <a:gd name="connsiteY16" fmla="*/ 1792197 h 2009684"/>
                <a:gd name="connsiteX17" fmla="*/ 740686 w 2009684"/>
                <a:gd name="connsiteY17" fmla="*/ 1968927 h 2009684"/>
                <a:gd name="connsiteX18" fmla="*/ 587495 w 2009684"/>
                <a:gd name="connsiteY18" fmla="*/ 1913170 h 2009684"/>
                <a:gd name="connsiteX19" fmla="*/ 622936 w 2009684"/>
                <a:gd name="connsiteY19" fmla="*/ 1712204 h 2009684"/>
                <a:gd name="connsiteX20" fmla="*/ 374544 w 2009684"/>
                <a:gd name="connsiteY20" fmla="*/ 1503778 h 2009684"/>
                <a:gd name="connsiteX21" fmla="*/ 182785 w 2009684"/>
                <a:gd name="connsiteY21" fmla="*/ 1573578 h 2009684"/>
                <a:gd name="connsiteX22" fmla="*/ 101273 w 2009684"/>
                <a:gd name="connsiteY22" fmla="*/ 1432396 h 2009684"/>
                <a:gd name="connsiteX23" fmla="*/ 257602 w 2009684"/>
                <a:gd name="connsiteY23" fmla="*/ 1301228 h 2009684"/>
                <a:gd name="connsiteX24" fmla="*/ 201296 w 2009684"/>
                <a:gd name="connsiteY24" fmla="*/ 981901 h 2009684"/>
                <a:gd name="connsiteX25" fmla="*/ 9533 w 2009684"/>
                <a:gd name="connsiteY25" fmla="*/ 912111 h 2009684"/>
                <a:gd name="connsiteX26" fmla="*/ 37842 w 2009684"/>
                <a:gd name="connsiteY26" fmla="*/ 751565 h 2009684"/>
                <a:gd name="connsiteX27" fmla="*/ 241909 w 2009684"/>
                <a:gd name="connsiteY27" fmla="*/ 751570 h 2009684"/>
                <a:gd name="connsiteX28" fmla="*/ 404036 w 2009684"/>
                <a:gd name="connsiteY28" fmla="*/ 470759 h 2009684"/>
                <a:gd name="connsiteX29" fmla="*/ 301997 w 2009684"/>
                <a:gd name="connsiteY29" fmla="*/ 294034 h 2009684"/>
                <a:gd name="connsiteX30" fmla="*/ 426880 w 2009684"/>
                <a:gd name="connsiteY30" fmla="*/ 189245 h 2009684"/>
                <a:gd name="connsiteX31" fmla="*/ 583202 w 2009684"/>
                <a:gd name="connsiteY31" fmla="*/ 320421 h 2009684"/>
                <a:gd name="connsiteX32" fmla="*/ 887900 w 2009684"/>
                <a:gd name="connsiteY32" fmla="*/ 209520 h 2009684"/>
                <a:gd name="connsiteX33" fmla="*/ 923331 w 2009684"/>
                <a:gd name="connsiteY33" fmla="*/ 8551 h 2009684"/>
                <a:gd name="connsiteX34" fmla="*/ 1086353 w 2009684"/>
                <a:gd name="connsiteY34" fmla="*/ 8551 h 2009684"/>
                <a:gd name="connsiteX35" fmla="*/ 1121784 w 2009684"/>
                <a:gd name="connsiteY35" fmla="*/ 209520 h 2009684"/>
                <a:gd name="connsiteX36" fmla="*/ 1426482 w 2009684"/>
                <a:gd name="connsiteY36" fmla="*/ 320421 h 20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9684" h="2009684">
                  <a:moveTo>
                    <a:pt x="1426482" y="320421"/>
                  </a:moveTo>
                  <a:lnTo>
                    <a:pt x="1582804" y="189245"/>
                  </a:lnTo>
                  <a:lnTo>
                    <a:pt x="1707687" y="294034"/>
                  </a:lnTo>
                  <a:lnTo>
                    <a:pt x="1605648" y="470759"/>
                  </a:lnTo>
                  <a:cubicBezTo>
                    <a:pt x="1678203" y="552379"/>
                    <a:pt x="1733368" y="647926"/>
                    <a:pt x="1767775" y="751570"/>
                  </a:cubicBezTo>
                  <a:lnTo>
                    <a:pt x="1971842" y="751565"/>
                  </a:lnTo>
                  <a:lnTo>
                    <a:pt x="2000151" y="912111"/>
                  </a:lnTo>
                  <a:lnTo>
                    <a:pt x="1808388" y="981901"/>
                  </a:lnTo>
                  <a:cubicBezTo>
                    <a:pt x="1811505" y="1091063"/>
                    <a:pt x="1792346" y="1199715"/>
                    <a:pt x="1752082" y="1301228"/>
                  </a:cubicBezTo>
                  <a:lnTo>
                    <a:pt x="1908411" y="1432396"/>
                  </a:lnTo>
                  <a:lnTo>
                    <a:pt x="1826899" y="1573578"/>
                  </a:lnTo>
                  <a:lnTo>
                    <a:pt x="1635140" y="1503778"/>
                  </a:lnTo>
                  <a:cubicBezTo>
                    <a:pt x="1567359" y="1589404"/>
                    <a:pt x="1482843" y="1660322"/>
                    <a:pt x="1386748" y="1712204"/>
                  </a:cubicBezTo>
                  <a:lnTo>
                    <a:pt x="1422189" y="1913170"/>
                  </a:lnTo>
                  <a:lnTo>
                    <a:pt x="1268998" y="1968927"/>
                  </a:lnTo>
                  <a:lnTo>
                    <a:pt x="1166968" y="1792197"/>
                  </a:lnTo>
                  <a:cubicBezTo>
                    <a:pt x="1060006" y="1814222"/>
                    <a:pt x="949677" y="1814222"/>
                    <a:pt x="842715" y="1792197"/>
                  </a:cubicBezTo>
                  <a:lnTo>
                    <a:pt x="740686" y="1968927"/>
                  </a:lnTo>
                  <a:lnTo>
                    <a:pt x="587495" y="1913170"/>
                  </a:lnTo>
                  <a:lnTo>
                    <a:pt x="622936" y="1712204"/>
                  </a:lnTo>
                  <a:cubicBezTo>
                    <a:pt x="526841" y="1660322"/>
                    <a:pt x="442324" y="1589404"/>
                    <a:pt x="374544" y="1503778"/>
                  </a:cubicBezTo>
                  <a:lnTo>
                    <a:pt x="182785" y="1573578"/>
                  </a:lnTo>
                  <a:lnTo>
                    <a:pt x="101273" y="1432396"/>
                  </a:lnTo>
                  <a:lnTo>
                    <a:pt x="257602" y="1301228"/>
                  </a:lnTo>
                  <a:cubicBezTo>
                    <a:pt x="217338" y="1199715"/>
                    <a:pt x="198180" y="1091063"/>
                    <a:pt x="201296" y="981901"/>
                  </a:cubicBezTo>
                  <a:lnTo>
                    <a:pt x="9533" y="912111"/>
                  </a:lnTo>
                  <a:lnTo>
                    <a:pt x="37842" y="751565"/>
                  </a:lnTo>
                  <a:lnTo>
                    <a:pt x="241909" y="751570"/>
                  </a:lnTo>
                  <a:cubicBezTo>
                    <a:pt x="276316" y="647925"/>
                    <a:pt x="331480" y="552378"/>
                    <a:pt x="404036" y="470759"/>
                  </a:cubicBezTo>
                  <a:lnTo>
                    <a:pt x="301997" y="294034"/>
                  </a:lnTo>
                  <a:lnTo>
                    <a:pt x="426880" y="189245"/>
                  </a:lnTo>
                  <a:lnTo>
                    <a:pt x="583202" y="320421"/>
                  </a:lnTo>
                  <a:cubicBezTo>
                    <a:pt x="676181" y="263141"/>
                    <a:pt x="779856" y="225407"/>
                    <a:pt x="887900" y="209520"/>
                  </a:cubicBezTo>
                  <a:lnTo>
                    <a:pt x="923331" y="8551"/>
                  </a:lnTo>
                  <a:lnTo>
                    <a:pt x="1086353" y="8551"/>
                  </a:lnTo>
                  <a:lnTo>
                    <a:pt x="1121784" y="209520"/>
                  </a:lnTo>
                  <a:cubicBezTo>
                    <a:pt x="1229829" y="225407"/>
                    <a:pt x="1333504" y="263141"/>
                    <a:pt x="1426482" y="320421"/>
                  </a:cubicBez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6736" tIns="483459" rIns="416736" bIns="51860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/>
            </a:p>
          </p:txBody>
        </p:sp>
        <p:sp>
          <p:nvSpPr>
            <p:cNvPr id="42" name="Freeform 41"/>
            <p:cNvSpPr/>
            <p:nvPr/>
          </p:nvSpPr>
          <p:spPr>
            <a:xfrm rot="1764928">
              <a:off x="893213" y="3105147"/>
              <a:ext cx="1867170" cy="1861047"/>
            </a:xfrm>
            <a:custGeom>
              <a:avLst/>
              <a:gdLst>
                <a:gd name="connsiteX0" fmla="*/ 1093629 w 1461588"/>
                <a:gd name="connsiteY0" fmla="*/ 370183 h 1461588"/>
                <a:gd name="connsiteX1" fmla="*/ 1309262 w 1461588"/>
                <a:gd name="connsiteY1" fmla="*/ 305195 h 1461588"/>
                <a:gd name="connsiteX2" fmla="*/ 1388608 w 1461588"/>
                <a:gd name="connsiteY2" fmla="*/ 442625 h 1461588"/>
                <a:gd name="connsiteX3" fmla="*/ 1224510 w 1461588"/>
                <a:gd name="connsiteY3" fmla="*/ 596875 h 1461588"/>
                <a:gd name="connsiteX4" fmla="*/ 1224510 w 1461588"/>
                <a:gd name="connsiteY4" fmla="*/ 864713 h 1461588"/>
                <a:gd name="connsiteX5" fmla="*/ 1388608 w 1461588"/>
                <a:gd name="connsiteY5" fmla="*/ 1018963 h 1461588"/>
                <a:gd name="connsiteX6" fmla="*/ 1309262 w 1461588"/>
                <a:gd name="connsiteY6" fmla="*/ 1156393 h 1461588"/>
                <a:gd name="connsiteX7" fmla="*/ 1093629 w 1461588"/>
                <a:gd name="connsiteY7" fmla="*/ 1091405 h 1461588"/>
                <a:gd name="connsiteX8" fmla="*/ 861675 w 1461588"/>
                <a:gd name="connsiteY8" fmla="*/ 1225324 h 1461588"/>
                <a:gd name="connsiteX9" fmla="*/ 810139 w 1461588"/>
                <a:gd name="connsiteY9" fmla="*/ 1444562 h 1461588"/>
                <a:gd name="connsiteX10" fmla="*/ 651449 w 1461588"/>
                <a:gd name="connsiteY10" fmla="*/ 1444562 h 1461588"/>
                <a:gd name="connsiteX11" fmla="*/ 599913 w 1461588"/>
                <a:gd name="connsiteY11" fmla="*/ 1225324 h 1461588"/>
                <a:gd name="connsiteX12" fmla="*/ 367959 w 1461588"/>
                <a:gd name="connsiteY12" fmla="*/ 1091405 h 1461588"/>
                <a:gd name="connsiteX13" fmla="*/ 152326 w 1461588"/>
                <a:gd name="connsiteY13" fmla="*/ 1156393 h 1461588"/>
                <a:gd name="connsiteX14" fmla="*/ 72980 w 1461588"/>
                <a:gd name="connsiteY14" fmla="*/ 1018963 h 1461588"/>
                <a:gd name="connsiteX15" fmla="*/ 237078 w 1461588"/>
                <a:gd name="connsiteY15" fmla="*/ 864713 h 1461588"/>
                <a:gd name="connsiteX16" fmla="*/ 237078 w 1461588"/>
                <a:gd name="connsiteY16" fmla="*/ 596875 h 1461588"/>
                <a:gd name="connsiteX17" fmla="*/ 72980 w 1461588"/>
                <a:gd name="connsiteY17" fmla="*/ 442625 h 1461588"/>
                <a:gd name="connsiteX18" fmla="*/ 152326 w 1461588"/>
                <a:gd name="connsiteY18" fmla="*/ 305195 h 1461588"/>
                <a:gd name="connsiteX19" fmla="*/ 367959 w 1461588"/>
                <a:gd name="connsiteY19" fmla="*/ 370183 h 1461588"/>
                <a:gd name="connsiteX20" fmla="*/ 599913 w 1461588"/>
                <a:gd name="connsiteY20" fmla="*/ 236264 h 1461588"/>
                <a:gd name="connsiteX21" fmla="*/ 651449 w 1461588"/>
                <a:gd name="connsiteY21" fmla="*/ 17026 h 1461588"/>
                <a:gd name="connsiteX22" fmla="*/ 810139 w 1461588"/>
                <a:gd name="connsiteY22" fmla="*/ 17026 h 1461588"/>
                <a:gd name="connsiteX23" fmla="*/ 861675 w 1461588"/>
                <a:gd name="connsiteY23" fmla="*/ 236264 h 1461588"/>
                <a:gd name="connsiteX24" fmla="*/ 1093629 w 1461588"/>
                <a:gd name="connsiteY24" fmla="*/ 370183 h 146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1588" h="1461588">
                  <a:moveTo>
                    <a:pt x="1093629" y="370183"/>
                  </a:moveTo>
                  <a:lnTo>
                    <a:pt x="1309262" y="305195"/>
                  </a:lnTo>
                  <a:lnTo>
                    <a:pt x="1388608" y="442625"/>
                  </a:lnTo>
                  <a:lnTo>
                    <a:pt x="1224510" y="596875"/>
                  </a:lnTo>
                  <a:cubicBezTo>
                    <a:pt x="1248297" y="684570"/>
                    <a:pt x="1248297" y="777018"/>
                    <a:pt x="1224510" y="864713"/>
                  </a:cubicBezTo>
                  <a:lnTo>
                    <a:pt x="1388608" y="1018963"/>
                  </a:lnTo>
                  <a:lnTo>
                    <a:pt x="1309262" y="1156393"/>
                  </a:lnTo>
                  <a:lnTo>
                    <a:pt x="1093629" y="1091405"/>
                  </a:lnTo>
                  <a:cubicBezTo>
                    <a:pt x="1029577" y="1155852"/>
                    <a:pt x="949514" y="1202076"/>
                    <a:pt x="861675" y="1225324"/>
                  </a:cubicBezTo>
                  <a:lnTo>
                    <a:pt x="810139" y="1444562"/>
                  </a:lnTo>
                  <a:lnTo>
                    <a:pt x="651449" y="1444562"/>
                  </a:lnTo>
                  <a:lnTo>
                    <a:pt x="599913" y="1225324"/>
                  </a:lnTo>
                  <a:cubicBezTo>
                    <a:pt x="512074" y="1202077"/>
                    <a:pt x="432011" y="1155853"/>
                    <a:pt x="367959" y="1091405"/>
                  </a:cubicBezTo>
                  <a:lnTo>
                    <a:pt x="152326" y="1156393"/>
                  </a:lnTo>
                  <a:lnTo>
                    <a:pt x="72980" y="1018963"/>
                  </a:lnTo>
                  <a:lnTo>
                    <a:pt x="237078" y="864713"/>
                  </a:lnTo>
                  <a:cubicBezTo>
                    <a:pt x="213291" y="777018"/>
                    <a:pt x="213291" y="684570"/>
                    <a:pt x="237078" y="596875"/>
                  </a:cubicBezTo>
                  <a:lnTo>
                    <a:pt x="72980" y="442625"/>
                  </a:lnTo>
                  <a:lnTo>
                    <a:pt x="152326" y="305195"/>
                  </a:lnTo>
                  <a:lnTo>
                    <a:pt x="367959" y="370183"/>
                  </a:lnTo>
                  <a:cubicBezTo>
                    <a:pt x="432011" y="305736"/>
                    <a:pt x="512074" y="259512"/>
                    <a:pt x="599913" y="236264"/>
                  </a:cubicBezTo>
                  <a:lnTo>
                    <a:pt x="651449" y="17026"/>
                  </a:lnTo>
                  <a:lnTo>
                    <a:pt x="810139" y="17026"/>
                  </a:lnTo>
                  <a:lnTo>
                    <a:pt x="861675" y="236264"/>
                  </a:lnTo>
                  <a:cubicBezTo>
                    <a:pt x="949514" y="259511"/>
                    <a:pt x="1029577" y="305735"/>
                    <a:pt x="1093629" y="370183"/>
                  </a:cubicBez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659" tIns="382883" rIns="380659" bIns="3828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43" name="Freeform 42"/>
            <p:cNvSpPr/>
            <p:nvPr/>
          </p:nvSpPr>
          <p:spPr>
            <a:xfrm rot="21240624">
              <a:off x="1744282" y="4207194"/>
              <a:ext cx="2205844" cy="2270660"/>
            </a:xfrm>
            <a:custGeom>
              <a:avLst/>
              <a:gdLst>
                <a:gd name="connsiteX0" fmla="*/ 1071533 w 1432058"/>
                <a:gd name="connsiteY0" fmla="*/ 362704 h 1432058"/>
                <a:gd name="connsiteX1" fmla="*/ 1282810 w 1432058"/>
                <a:gd name="connsiteY1" fmla="*/ 299029 h 1432058"/>
                <a:gd name="connsiteX2" fmla="*/ 1360552 w 1432058"/>
                <a:gd name="connsiteY2" fmla="*/ 433682 h 1432058"/>
                <a:gd name="connsiteX3" fmla="*/ 1199770 w 1432058"/>
                <a:gd name="connsiteY3" fmla="*/ 584816 h 1432058"/>
                <a:gd name="connsiteX4" fmla="*/ 1199770 w 1432058"/>
                <a:gd name="connsiteY4" fmla="*/ 847242 h 1432058"/>
                <a:gd name="connsiteX5" fmla="*/ 1360552 w 1432058"/>
                <a:gd name="connsiteY5" fmla="*/ 998376 h 1432058"/>
                <a:gd name="connsiteX6" fmla="*/ 1282810 w 1432058"/>
                <a:gd name="connsiteY6" fmla="*/ 1133029 h 1432058"/>
                <a:gd name="connsiteX7" fmla="*/ 1071533 w 1432058"/>
                <a:gd name="connsiteY7" fmla="*/ 1069354 h 1432058"/>
                <a:gd name="connsiteX8" fmla="*/ 844265 w 1432058"/>
                <a:gd name="connsiteY8" fmla="*/ 1200567 h 1432058"/>
                <a:gd name="connsiteX9" fmla="*/ 793771 w 1432058"/>
                <a:gd name="connsiteY9" fmla="*/ 1415376 h 1432058"/>
                <a:gd name="connsiteX10" fmla="*/ 638287 w 1432058"/>
                <a:gd name="connsiteY10" fmla="*/ 1415376 h 1432058"/>
                <a:gd name="connsiteX11" fmla="*/ 587793 w 1432058"/>
                <a:gd name="connsiteY11" fmla="*/ 1200567 h 1432058"/>
                <a:gd name="connsiteX12" fmla="*/ 360525 w 1432058"/>
                <a:gd name="connsiteY12" fmla="*/ 1069354 h 1432058"/>
                <a:gd name="connsiteX13" fmla="*/ 149248 w 1432058"/>
                <a:gd name="connsiteY13" fmla="*/ 1133029 h 1432058"/>
                <a:gd name="connsiteX14" fmla="*/ 71506 w 1432058"/>
                <a:gd name="connsiteY14" fmla="*/ 998376 h 1432058"/>
                <a:gd name="connsiteX15" fmla="*/ 232288 w 1432058"/>
                <a:gd name="connsiteY15" fmla="*/ 847242 h 1432058"/>
                <a:gd name="connsiteX16" fmla="*/ 232288 w 1432058"/>
                <a:gd name="connsiteY16" fmla="*/ 584816 h 1432058"/>
                <a:gd name="connsiteX17" fmla="*/ 71506 w 1432058"/>
                <a:gd name="connsiteY17" fmla="*/ 433682 h 1432058"/>
                <a:gd name="connsiteX18" fmla="*/ 149248 w 1432058"/>
                <a:gd name="connsiteY18" fmla="*/ 299029 h 1432058"/>
                <a:gd name="connsiteX19" fmla="*/ 360525 w 1432058"/>
                <a:gd name="connsiteY19" fmla="*/ 362704 h 1432058"/>
                <a:gd name="connsiteX20" fmla="*/ 587793 w 1432058"/>
                <a:gd name="connsiteY20" fmla="*/ 231491 h 1432058"/>
                <a:gd name="connsiteX21" fmla="*/ 638287 w 1432058"/>
                <a:gd name="connsiteY21" fmla="*/ 16682 h 1432058"/>
                <a:gd name="connsiteX22" fmla="*/ 793771 w 1432058"/>
                <a:gd name="connsiteY22" fmla="*/ 16682 h 1432058"/>
                <a:gd name="connsiteX23" fmla="*/ 844265 w 1432058"/>
                <a:gd name="connsiteY23" fmla="*/ 231491 h 1432058"/>
                <a:gd name="connsiteX24" fmla="*/ 1071533 w 1432058"/>
                <a:gd name="connsiteY24" fmla="*/ 362704 h 143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2058" h="1432058">
                  <a:moveTo>
                    <a:pt x="921740" y="362244"/>
                  </a:moveTo>
                  <a:lnTo>
                    <a:pt x="1074913" y="267377"/>
                  </a:lnTo>
                  <a:lnTo>
                    <a:pt x="1164681" y="357145"/>
                  </a:lnTo>
                  <a:lnTo>
                    <a:pt x="1069815" y="510318"/>
                  </a:lnTo>
                  <a:cubicBezTo>
                    <a:pt x="1106353" y="573158"/>
                    <a:pt x="1125495" y="644596"/>
                    <a:pt x="1125272" y="717287"/>
                  </a:cubicBezTo>
                  <a:lnTo>
                    <a:pt x="1284015" y="802505"/>
                  </a:lnTo>
                  <a:lnTo>
                    <a:pt x="1251157" y="925132"/>
                  </a:lnTo>
                  <a:lnTo>
                    <a:pt x="1071072" y="919561"/>
                  </a:lnTo>
                  <a:cubicBezTo>
                    <a:pt x="1034921" y="982624"/>
                    <a:pt x="982624" y="1034920"/>
                    <a:pt x="919560" y="1071073"/>
                  </a:cubicBezTo>
                  <a:lnTo>
                    <a:pt x="925132" y="1251158"/>
                  </a:lnTo>
                  <a:lnTo>
                    <a:pt x="802505" y="1284015"/>
                  </a:lnTo>
                  <a:lnTo>
                    <a:pt x="717287" y="1125271"/>
                  </a:lnTo>
                  <a:cubicBezTo>
                    <a:pt x="644597" y="1125495"/>
                    <a:pt x="573159" y="1106353"/>
                    <a:pt x="510318" y="1069814"/>
                  </a:cubicBezTo>
                  <a:lnTo>
                    <a:pt x="357145" y="1164681"/>
                  </a:lnTo>
                  <a:lnTo>
                    <a:pt x="267377" y="1074913"/>
                  </a:lnTo>
                  <a:lnTo>
                    <a:pt x="362243" y="921740"/>
                  </a:lnTo>
                  <a:cubicBezTo>
                    <a:pt x="325705" y="858900"/>
                    <a:pt x="306563" y="787462"/>
                    <a:pt x="306786" y="714771"/>
                  </a:cubicBezTo>
                  <a:lnTo>
                    <a:pt x="148043" y="629553"/>
                  </a:lnTo>
                  <a:lnTo>
                    <a:pt x="180901" y="506926"/>
                  </a:lnTo>
                  <a:lnTo>
                    <a:pt x="360986" y="512497"/>
                  </a:lnTo>
                  <a:cubicBezTo>
                    <a:pt x="397137" y="449434"/>
                    <a:pt x="449434" y="397138"/>
                    <a:pt x="512498" y="360985"/>
                  </a:cubicBezTo>
                  <a:lnTo>
                    <a:pt x="506926" y="180900"/>
                  </a:lnTo>
                  <a:lnTo>
                    <a:pt x="629553" y="148043"/>
                  </a:lnTo>
                  <a:lnTo>
                    <a:pt x="714771" y="306787"/>
                  </a:lnTo>
                  <a:cubicBezTo>
                    <a:pt x="787461" y="306563"/>
                    <a:pt x="858899" y="325705"/>
                    <a:pt x="921740" y="362244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7716" tIns="487717" rIns="487717" bIns="4877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638800" y="4432144"/>
              <a:ext cx="2009684" cy="2009684"/>
            </a:xfrm>
            <a:custGeom>
              <a:avLst/>
              <a:gdLst>
                <a:gd name="connsiteX0" fmla="*/ 1426482 w 2009684"/>
                <a:gd name="connsiteY0" fmla="*/ 320421 h 2009684"/>
                <a:gd name="connsiteX1" fmla="*/ 1582804 w 2009684"/>
                <a:gd name="connsiteY1" fmla="*/ 189245 h 2009684"/>
                <a:gd name="connsiteX2" fmla="*/ 1707687 w 2009684"/>
                <a:gd name="connsiteY2" fmla="*/ 294034 h 2009684"/>
                <a:gd name="connsiteX3" fmla="*/ 1605648 w 2009684"/>
                <a:gd name="connsiteY3" fmla="*/ 470759 h 2009684"/>
                <a:gd name="connsiteX4" fmla="*/ 1767775 w 2009684"/>
                <a:gd name="connsiteY4" fmla="*/ 751570 h 2009684"/>
                <a:gd name="connsiteX5" fmla="*/ 1971842 w 2009684"/>
                <a:gd name="connsiteY5" fmla="*/ 751565 h 2009684"/>
                <a:gd name="connsiteX6" fmla="*/ 2000151 w 2009684"/>
                <a:gd name="connsiteY6" fmla="*/ 912111 h 2009684"/>
                <a:gd name="connsiteX7" fmla="*/ 1808388 w 2009684"/>
                <a:gd name="connsiteY7" fmla="*/ 981901 h 2009684"/>
                <a:gd name="connsiteX8" fmla="*/ 1752082 w 2009684"/>
                <a:gd name="connsiteY8" fmla="*/ 1301228 h 2009684"/>
                <a:gd name="connsiteX9" fmla="*/ 1908411 w 2009684"/>
                <a:gd name="connsiteY9" fmla="*/ 1432396 h 2009684"/>
                <a:gd name="connsiteX10" fmla="*/ 1826899 w 2009684"/>
                <a:gd name="connsiteY10" fmla="*/ 1573578 h 2009684"/>
                <a:gd name="connsiteX11" fmla="*/ 1635140 w 2009684"/>
                <a:gd name="connsiteY11" fmla="*/ 1503778 h 2009684"/>
                <a:gd name="connsiteX12" fmla="*/ 1386748 w 2009684"/>
                <a:gd name="connsiteY12" fmla="*/ 1712204 h 2009684"/>
                <a:gd name="connsiteX13" fmla="*/ 1422189 w 2009684"/>
                <a:gd name="connsiteY13" fmla="*/ 1913170 h 2009684"/>
                <a:gd name="connsiteX14" fmla="*/ 1268998 w 2009684"/>
                <a:gd name="connsiteY14" fmla="*/ 1968927 h 2009684"/>
                <a:gd name="connsiteX15" fmla="*/ 1166968 w 2009684"/>
                <a:gd name="connsiteY15" fmla="*/ 1792197 h 2009684"/>
                <a:gd name="connsiteX16" fmla="*/ 842715 w 2009684"/>
                <a:gd name="connsiteY16" fmla="*/ 1792197 h 2009684"/>
                <a:gd name="connsiteX17" fmla="*/ 740686 w 2009684"/>
                <a:gd name="connsiteY17" fmla="*/ 1968927 h 2009684"/>
                <a:gd name="connsiteX18" fmla="*/ 587495 w 2009684"/>
                <a:gd name="connsiteY18" fmla="*/ 1913170 h 2009684"/>
                <a:gd name="connsiteX19" fmla="*/ 622936 w 2009684"/>
                <a:gd name="connsiteY19" fmla="*/ 1712204 h 2009684"/>
                <a:gd name="connsiteX20" fmla="*/ 374544 w 2009684"/>
                <a:gd name="connsiteY20" fmla="*/ 1503778 h 2009684"/>
                <a:gd name="connsiteX21" fmla="*/ 182785 w 2009684"/>
                <a:gd name="connsiteY21" fmla="*/ 1573578 h 2009684"/>
                <a:gd name="connsiteX22" fmla="*/ 101273 w 2009684"/>
                <a:gd name="connsiteY22" fmla="*/ 1432396 h 2009684"/>
                <a:gd name="connsiteX23" fmla="*/ 257602 w 2009684"/>
                <a:gd name="connsiteY23" fmla="*/ 1301228 h 2009684"/>
                <a:gd name="connsiteX24" fmla="*/ 201296 w 2009684"/>
                <a:gd name="connsiteY24" fmla="*/ 981901 h 2009684"/>
                <a:gd name="connsiteX25" fmla="*/ 9533 w 2009684"/>
                <a:gd name="connsiteY25" fmla="*/ 912111 h 2009684"/>
                <a:gd name="connsiteX26" fmla="*/ 37842 w 2009684"/>
                <a:gd name="connsiteY26" fmla="*/ 751565 h 2009684"/>
                <a:gd name="connsiteX27" fmla="*/ 241909 w 2009684"/>
                <a:gd name="connsiteY27" fmla="*/ 751570 h 2009684"/>
                <a:gd name="connsiteX28" fmla="*/ 404036 w 2009684"/>
                <a:gd name="connsiteY28" fmla="*/ 470759 h 2009684"/>
                <a:gd name="connsiteX29" fmla="*/ 301997 w 2009684"/>
                <a:gd name="connsiteY29" fmla="*/ 294034 h 2009684"/>
                <a:gd name="connsiteX30" fmla="*/ 426880 w 2009684"/>
                <a:gd name="connsiteY30" fmla="*/ 189245 h 2009684"/>
                <a:gd name="connsiteX31" fmla="*/ 583202 w 2009684"/>
                <a:gd name="connsiteY31" fmla="*/ 320421 h 2009684"/>
                <a:gd name="connsiteX32" fmla="*/ 887900 w 2009684"/>
                <a:gd name="connsiteY32" fmla="*/ 209520 h 2009684"/>
                <a:gd name="connsiteX33" fmla="*/ 923331 w 2009684"/>
                <a:gd name="connsiteY33" fmla="*/ 8551 h 2009684"/>
                <a:gd name="connsiteX34" fmla="*/ 1086353 w 2009684"/>
                <a:gd name="connsiteY34" fmla="*/ 8551 h 2009684"/>
                <a:gd name="connsiteX35" fmla="*/ 1121784 w 2009684"/>
                <a:gd name="connsiteY35" fmla="*/ 209520 h 2009684"/>
                <a:gd name="connsiteX36" fmla="*/ 1426482 w 2009684"/>
                <a:gd name="connsiteY36" fmla="*/ 320421 h 20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9684" h="2009684">
                  <a:moveTo>
                    <a:pt x="1426482" y="320421"/>
                  </a:moveTo>
                  <a:lnTo>
                    <a:pt x="1582804" y="189245"/>
                  </a:lnTo>
                  <a:lnTo>
                    <a:pt x="1707687" y="294034"/>
                  </a:lnTo>
                  <a:lnTo>
                    <a:pt x="1605648" y="470759"/>
                  </a:lnTo>
                  <a:cubicBezTo>
                    <a:pt x="1678203" y="552379"/>
                    <a:pt x="1733368" y="647926"/>
                    <a:pt x="1767775" y="751570"/>
                  </a:cubicBezTo>
                  <a:lnTo>
                    <a:pt x="1971842" y="751565"/>
                  </a:lnTo>
                  <a:lnTo>
                    <a:pt x="2000151" y="912111"/>
                  </a:lnTo>
                  <a:lnTo>
                    <a:pt x="1808388" y="981901"/>
                  </a:lnTo>
                  <a:cubicBezTo>
                    <a:pt x="1811505" y="1091063"/>
                    <a:pt x="1792346" y="1199715"/>
                    <a:pt x="1752082" y="1301228"/>
                  </a:cubicBezTo>
                  <a:lnTo>
                    <a:pt x="1908411" y="1432396"/>
                  </a:lnTo>
                  <a:lnTo>
                    <a:pt x="1826899" y="1573578"/>
                  </a:lnTo>
                  <a:lnTo>
                    <a:pt x="1635140" y="1503778"/>
                  </a:lnTo>
                  <a:cubicBezTo>
                    <a:pt x="1567359" y="1589404"/>
                    <a:pt x="1482843" y="1660322"/>
                    <a:pt x="1386748" y="1712204"/>
                  </a:cubicBezTo>
                  <a:lnTo>
                    <a:pt x="1422189" y="1913170"/>
                  </a:lnTo>
                  <a:lnTo>
                    <a:pt x="1268998" y="1968927"/>
                  </a:lnTo>
                  <a:lnTo>
                    <a:pt x="1166968" y="1792197"/>
                  </a:lnTo>
                  <a:cubicBezTo>
                    <a:pt x="1060006" y="1814222"/>
                    <a:pt x="949677" y="1814222"/>
                    <a:pt x="842715" y="1792197"/>
                  </a:cubicBezTo>
                  <a:lnTo>
                    <a:pt x="740686" y="1968927"/>
                  </a:lnTo>
                  <a:lnTo>
                    <a:pt x="587495" y="1913170"/>
                  </a:lnTo>
                  <a:lnTo>
                    <a:pt x="622936" y="1712204"/>
                  </a:lnTo>
                  <a:cubicBezTo>
                    <a:pt x="526841" y="1660322"/>
                    <a:pt x="442324" y="1589404"/>
                    <a:pt x="374544" y="1503778"/>
                  </a:cubicBezTo>
                  <a:lnTo>
                    <a:pt x="182785" y="1573578"/>
                  </a:lnTo>
                  <a:lnTo>
                    <a:pt x="101273" y="1432396"/>
                  </a:lnTo>
                  <a:lnTo>
                    <a:pt x="257602" y="1301228"/>
                  </a:lnTo>
                  <a:cubicBezTo>
                    <a:pt x="217338" y="1199715"/>
                    <a:pt x="198180" y="1091063"/>
                    <a:pt x="201296" y="981901"/>
                  </a:cubicBezTo>
                  <a:lnTo>
                    <a:pt x="9533" y="912111"/>
                  </a:lnTo>
                  <a:lnTo>
                    <a:pt x="37842" y="751565"/>
                  </a:lnTo>
                  <a:lnTo>
                    <a:pt x="241909" y="751570"/>
                  </a:lnTo>
                  <a:cubicBezTo>
                    <a:pt x="276316" y="647925"/>
                    <a:pt x="331480" y="552378"/>
                    <a:pt x="404036" y="470759"/>
                  </a:cubicBezTo>
                  <a:lnTo>
                    <a:pt x="301997" y="294034"/>
                  </a:lnTo>
                  <a:lnTo>
                    <a:pt x="426880" y="189245"/>
                  </a:lnTo>
                  <a:lnTo>
                    <a:pt x="583202" y="320421"/>
                  </a:lnTo>
                  <a:cubicBezTo>
                    <a:pt x="676181" y="263141"/>
                    <a:pt x="779856" y="225407"/>
                    <a:pt x="887900" y="209520"/>
                  </a:cubicBezTo>
                  <a:lnTo>
                    <a:pt x="923331" y="8551"/>
                  </a:lnTo>
                  <a:lnTo>
                    <a:pt x="1086353" y="8551"/>
                  </a:lnTo>
                  <a:lnTo>
                    <a:pt x="1121784" y="209520"/>
                  </a:lnTo>
                  <a:cubicBezTo>
                    <a:pt x="1229829" y="225407"/>
                    <a:pt x="1333504" y="263141"/>
                    <a:pt x="1426482" y="320421"/>
                  </a:cubicBez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6736" tIns="483459" rIns="416736" bIns="51860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89992" y="3796331"/>
              <a:ext cx="1590609" cy="1590609"/>
            </a:xfrm>
            <a:custGeom>
              <a:avLst/>
              <a:gdLst>
                <a:gd name="connsiteX0" fmla="*/ 1093629 w 1461588"/>
                <a:gd name="connsiteY0" fmla="*/ 370183 h 1461588"/>
                <a:gd name="connsiteX1" fmla="*/ 1309262 w 1461588"/>
                <a:gd name="connsiteY1" fmla="*/ 305195 h 1461588"/>
                <a:gd name="connsiteX2" fmla="*/ 1388608 w 1461588"/>
                <a:gd name="connsiteY2" fmla="*/ 442625 h 1461588"/>
                <a:gd name="connsiteX3" fmla="*/ 1224510 w 1461588"/>
                <a:gd name="connsiteY3" fmla="*/ 596875 h 1461588"/>
                <a:gd name="connsiteX4" fmla="*/ 1224510 w 1461588"/>
                <a:gd name="connsiteY4" fmla="*/ 864713 h 1461588"/>
                <a:gd name="connsiteX5" fmla="*/ 1388608 w 1461588"/>
                <a:gd name="connsiteY5" fmla="*/ 1018963 h 1461588"/>
                <a:gd name="connsiteX6" fmla="*/ 1309262 w 1461588"/>
                <a:gd name="connsiteY6" fmla="*/ 1156393 h 1461588"/>
                <a:gd name="connsiteX7" fmla="*/ 1093629 w 1461588"/>
                <a:gd name="connsiteY7" fmla="*/ 1091405 h 1461588"/>
                <a:gd name="connsiteX8" fmla="*/ 861675 w 1461588"/>
                <a:gd name="connsiteY8" fmla="*/ 1225324 h 1461588"/>
                <a:gd name="connsiteX9" fmla="*/ 810139 w 1461588"/>
                <a:gd name="connsiteY9" fmla="*/ 1444562 h 1461588"/>
                <a:gd name="connsiteX10" fmla="*/ 651449 w 1461588"/>
                <a:gd name="connsiteY10" fmla="*/ 1444562 h 1461588"/>
                <a:gd name="connsiteX11" fmla="*/ 599913 w 1461588"/>
                <a:gd name="connsiteY11" fmla="*/ 1225324 h 1461588"/>
                <a:gd name="connsiteX12" fmla="*/ 367959 w 1461588"/>
                <a:gd name="connsiteY12" fmla="*/ 1091405 h 1461588"/>
                <a:gd name="connsiteX13" fmla="*/ 152326 w 1461588"/>
                <a:gd name="connsiteY13" fmla="*/ 1156393 h 1461588"/>
                <a:gd name="connsiteX14" fmla="*/ 72980 w 1461588"/>
                <a:gd name="connsiteY14" fmla="*/ 1018963 h 1461588"/>
                <a:gd name="connsiteX15" fmla="*/ 237078 w 1461588"/>
                <a:gd name="connsiteY15" fmla="*/ 864713 h 1461588"/>
                <a:gd name="connsiteX16" fmla="*/ 237078 w 1461588"/>
                <a:gd name="connsiteY16" fmla="*/ 596875 h 1461588"/>
                <a:gd name="connsiteX17" fmla="*/ 72980 w 1461588"/>
                <a:gd name="connsiteY17" fmla="*/ 442625 h 1461588"/>
                <a:gd name="connsiteX18" fmla="*/ 152326 w 1461588"/>
                <a:gd name="connsiteY18" fmla="*/ 305195 h 1461588"/>
                <a:gd name="connsiteX19" fmla="*/ 367959 w 1461588"/>
                <a:gd name="connsiteY19" fmla="*/ 370183 h 1461588"/>
                <a:gd name="connsiteX20" fmla="*/ 599913 w 1461588"/>
                <a:gd name="connsiteY20" fmla="*/ 236264 h 1461588"/>
                <a:gd name="connsiteX21" fmla="*/ 651449 w 1461588"/>
                <a:gd name="connsiteY21" fmla="*/ 17026 h 1461588"/>
                <a:gd name="connsiteX22" fmla="*/ 810139 w 1461588"/>
                <a:gd name="connsiteY22" fmla="*/ 17026 h 1461588"/>
                <a:gd name="connsiteX23" fmla="*/ 861675 w 1461588"/>
                <a:gd name="connsiteY23" fmla="*/ 236264 h 1461588"/>
                <a:gd name="connsiteX24" fmla="*/ 1093629 w 1461588"/>
                <a:gd name="connsiteY24" fmla="*/ 370183 h 146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1588" h="1461588">
                  <a:moveTo>
                    <a:pt x="1093629" y="370183"/>
                  </a:moveTo>
                  <a:lnTo>
                    <a:pt x="1309262" y="305195"/>
                  </a:lnTo>
                  <a:lnTo>
                    <a:pt x="1388608" y="442625"/>
                  </a:lnTo>
                  <a:lnTo>
                    <a:pt x="1224510" y="596875"/>
                  </a:lnTo>
                  <a:cubicBezTo>
                    <a:pt x="1248297" y="684570"/>
                    <a:pt x="1248297" y="777018"/>
                    <a:pt x="1224510" y="864713"/>
                  </a:cubicBezTo>
                  <a:lnTo>
                    <a:pt x="1388608" y="1018963"/>
                  </a:lnTo>
                  <a:lnTo>
                    <a:pt x="1309262" y="1156393"/>
                  </a:lnTo>
                  <a:lnTo>
                    <a:pt x="1093629" y="1091405"/>
                  </a:lnTo>
                  <a:cubicBezTo>
                    <a:pt x="1029577" y="1155852"/>
                    <a:pt x="949514" y="1202076"/>
                    <a:pt x="861675" y="1225324"/>
                  </a:cubicBezTo>
                  <a:lnTo>
                    <a:pt x="810139" y="1444562"/>
                  </a:lnTo>
                  <a:lnTo>
                    <a:pt x="651449" y="1444562"/>
                  </a:lnTo>
                  <a:lnTo>
                    <a:pt x="599913" y="1225324"/>
                  </a:lnTo>
                  <a:cubicBezTo>
                    <a:pt x="512074" y="1202077"/>
                    <a:pt x="432011" y="1155853"/>
                    <a:pt x="367959" y="1091405"/>
                  </a:cubicBezTo>
                  <a:lnTo>
                    <a:pt x="152326" y="1156393"/>
                  </a:lnTo>
                  <a:lnTo>
                    <a:pt x="72980" y="1018963"/>
                  </a:lnTo>
                  <a:lnTo>
                    <a:pt x="237078" y="864713"/>
                  </a:lnTo>
                  <a:cubicBezTo>
                    <a:pt x="213291" y="777018"/>
                    <a:pt x="213291" y="684570"/>
                    <a:pt x="237078" y="596875"/>
                  </a:cubicBezTo>
                  <a:lnTo>
                    <a:pt x="72980" y="442625"/>
                  </a:lnTo>
                  <a:lnTo>
                    <a:pt x="152326" y="305195"/>
                  </a:lnTo>
                  <a:lnTo>
                    <a:pt x="367959" y="370183"/>
                  </a:lnTo>
                  <a:cubicBezTo>
                    <a:pt x="432011" y="305736"/>
                    <a:pt x="512074" y="259512"/>
                    <a:pt x="599913" y="236264"/>
                  </a:cubicBezTo>
                  <a:lnTo>
                    <a:pt x="651449" y="17026"/>
                  </a:lnTo>
                  <a:lnTo>
                    <a:pt x="810139" y="17026"/>
                  </a:lnTo>
                  <a:lnTo>
                    <a:pt x="861675" y="236264"/>
                  </a:lnTo>
                  <a:cubicBezTo>
                    <a:pt x="949514" y="259511"/>
                    <a:pt x="1029577" y="305735"/>
                    <a:pt x="1093629" y="370183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659" tIns="382883" rIns="380659" bIns="3828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50" name="Freeform 49"/>
            <p:cNvSpPr/>
            <p:nvPr/>
          </p:nvSpPr>
          <p:spPr>
            <a:xfrm rot="1838565">
              <a:off x="4326291" y="2603153"/>
              <a:ext cx="2178091" cy="2178091"/>
            </a:xfrm>
            <a:custGeom>
              <a:avLst/>
              <a:gdLst>
                <a:gd name="connsiteX0" fmla="*/ 1071533 w 1432058"/>
                <a:gd name="connsiteY0" fmla="*/ 362704 h 1432058"/>
                <a:gd name="connsiteX1" fmla="*/ 1282810 w 1432058"/>
                <a:gd name="connsiteY1" fmla="*/ 299029 h 1432058"/>
                <a:gd name="connsiteX2" fmla="*/ 1360552 w 1432058"/>
                <a:gd name="connsiteY2" fmla="*/ 433682 h 1432058"/>
                <a:gd name="connsiteX3" fmla="*/ 1199770 w 1432058"/>
                <a:gd name="connsiteY3" fmla="*/ 584816 h 1432058"/>
                <a:gd name="connsiteX4" fmla="*/ 1199770 w 1432058"/>
                <a:gd name="connsiteY4" fmla="*/ 847242 h 1432058"/>
                <a:gd name="connsiteX5" fmla="*/ 1360552 w 1432058"/>
                <a:gd name="connsiteY5" fmla="*/ 998376 h 1432058"/>
                <a:gd name="connsiteX6" fmla="*/ 1282810 w 1432058"/>
                <a:gd name="connsiteY6" fmla="*/ 1133029 h 1432058"/>
                <a:gd name="connsiteX7" fmla="*/ 1071533 w 1432058"/>
                <a:gd name="connsiteY7" fmla="*/ 1069354 h 1432058"/>
                <a:gd name="connsiteX8" fmla="*/ 844265 w 1432058"/>
                <a:gd name="connsiteY8" fmla="*/ 1200567 h 1432058"/>
                <a:gd name="connsiteX9" fmla="*/ 793771 w 1432058"/>
                <a:gd name="connsiteY9" fmla="*/ 1415376 h 1432058"/>
                <a:gd name="connsiteX10" fmla="*/ 638287 w 1432058"/>
                <a:gd name="connsiteY10" fmla="*/ 1415376 h 1432058"/>
                <a:gd name="connsiteX11" fmla="*/ 587793 w 1432058"/>
                <a:gd name="connsiteY11" fmla="*/ 1200567 h 1432058"/>
                <a:gd name="connsiteX12" fmla="*/ 360525 w 1432058"/>
                <a:gd name="connsiteY12" fmla="*/ 1069354 h 1432058"/>
                <a:gd name="connsiteX13" fmla="*/ 149248 w 1432058"/>
                <a:gd name="connsiteY13" fmla="*/ 1133029 h 1432058"/>
                <a:gd name="connsiteX14" fmla="*/ 71506 w 1432058"/>
                <a:gd name="connsiteY14" fmla="*/ 998376 h 1432058"/>
                <a:gd name="connsiteX15" fmla="*/ 232288 w 1432058"/>
                <a:gd name="connsiteY15" fmla="*/ 847242 h 1432058"/>
                <a:gd name="connsiteX16" fmla="*/ 232288 w 1432058"/>
                <a:gd name="connsiteY16" fmla="*/ 584816 h 1432058"/>
                <a:gd name="connsiteX17" fmla="*/ 71506 w 1432058"/>
                <a:gd name="connsiteY17" fmla="*/ 433682 h 1432058"/>
                <a:gd name="connsiteX18" fmla="*/ 149248 w 1432058"/>
                <a:gd name="connsiteY18" fmla="*/ 299029 h 1432058"/>
                <a:gd name="connsiteX19" fmla="*/ 360525 w 1432058"/>
                <a:gd name="connsiteY19" fmla="*/ 362704 h 1432058"/>
                <a:gd name="connsiteX20" fmla="*/ 587793 w 1432058"/>
                <a:gd name="connsiteY20" fmla="*/ 231491 h 1432058"/>
                <a:gd name="connsiteX21" fmla="*/ 638287 w 1432058"/>
                <a:gd name="connsiteY21" fmla="*/ 16682 h 1432058"/>
                <a:gd name="connsiteX22" fmla="*/ 793771 w 1432058"/>
                <a:gd name="connsiteY22" fmla="*/ 16682 h 1432058"/>
                <a:gd name="connsiteX23" fmla="*/ 844265 w 1432058"/>
                <a:gd name="connsiteY23" fmla="*/ 231491 h 1432058"/>
                <a:gd name="connsiteX24" fmla="*/ 1071533 w 1432058"/>
                <a:gd name="connsiteY24" fmla="*/ 362704 h 143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2058" h="1432058">
                  <a:moveTo>
                    <a:pt x="921740" y="362244"/>
                  </a:moveTo>
                  <a:lnTo>
                    <a:pt x="1074913" y="267377"/>
                  </a:lnTo>
                  <a:lnTo>
                    <a:pt x="1164681" y="357145"/>
                  </a:lnTo>
                  <a:lnTo>
                    <a:pt x="1069815" y="510318"/>
                  </a:lnTo>
                  <a:cubicBezTo>
                    <a:pt x="1106353" y="573158"/>
                    <a:pt x="1125495" y="644596"/>
                    <a:pt x="1125272" y="717287"/>
                  </a:cubicBezTo>
                  <a:lnTo>
                    <a:pt x="1284015" y="802505"/>
                  </a:lnTo>
                  <a:lnTo>
                    <a:pt x="1251157" y="925132"/>
                  </a:lnTo>
                  <a:lnTo>
                    <a:pt x="1071072" y="919561"/>
                  </a:lnTo>
                  <a:cubicBezTo>
                    <a:pt x="1034921" y="982624"/>
                    <a:pt x="982624" y="1034920"/>
                    <a:pt x="919560" y="1071073"/>
                  </a:cubicBezTo>
                  <a:lnTo>
                    <a:pt x="925132" y="1251158"/>
                  </a:lnTo>
                  <a:lnTo>
                    <a:pt x="802505" y="1284015"/>
                  </a:lnTo>
                  <a:lnTo>
                    <a:pt x="717287" y="1125271"/>
                  </a:lnTo>
                  <a:cubicBezTo>
                    <a:pt x="644597" y="1125495"/>
                    <a:pt x="573159" y="1106353"/>
                    <a:pt x="510318" y="1069814"/>
                  </a:cubicBezTo>
                  <a:lnTo>
                    <a:pt x="357145" y="1164681"/>
                  </a:lnTo>
                  <a:lnTo>
                    <a:pt x="267377" y="1074913"/>
                  </a:lnTo>
                  <a:lnTo>
                    <a:pt x="362243" y="921740"/>
                  </a:lnTo>
                  <a:cubicBezTo>
                    <a:pt x="325705" y="858900"/>
                    <a:pt x="306563" y="787462"/>
                    <a:pt x="306786" y="714771"/>
                  </a:cubicBezTo>
                  <a:lnTo>
                    <a:pt x="148043" y="629553"/>
                  </a:lnTo>
                  <a:lnTo>
                    <a:pt x="180901" y="506926"/>
                  </a:lnTo>
                  <a:lnTo>
                    <a:pt x="360986" y="512497"/>
                  </a:lnTo>
                  <a:cubicBezTo>
                    <a:pt x="397137" y="449434"/>
                    <a:pt x="449434" y="397138"/>
                    <a:pt x="512498" y="360985"/>
                  </a:cubicBezTo>
                  <a:lnTo>
                    <a:pt x="506926" y="180900"/>
                  </a:lnTo>
                  <a:lnTo>
                    <a:pt x="629553" y="148043"/>
                  </a:lnTo>
                  <a:lnTo>
                    <a:pt x="714771" y="306787"/>
                  </a:lnTo>
                  <a:cubicBezTo>
                    <a:pt x="787461" y="306563"/>
                    <a:pt x="858899" y="325705"/>
                    <a:pt x="921740" y="362244"/>
                  </a:cubicBez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7716" tIns="487717" rIns="487717" bIns="4877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52" name="Freeform 51"/>
            <p:cNvSpPr/>
            <p:nvPr/>
          </p:nvSpPr>
          <p:spPr>
            <a:xfrm rot="15099793">
              <a:off x="7124912" y="2109325"/>
              <a:ext cx="2009684" cy="2009684"/>
            </a:xfrm>
            <a:custGeom>
              <a:avLst/>
              <a:gdLst>
                <a:gd name="connsiteX0" fmla="*/ 1426482 w 2009684"/>
                <a:gd name="connsiteY0" fmla="*/ 320421 h 2009684"/>
                <a:gd name="connsiteX1" fmla="*/ 1582804 w 2009684"/>
                <a:gd name="connsiteY1" fmla="*/ 189245 h 2009684"/>
                <a:gd name="connsiteX2" fmla="*/ 1707687 w 2009684"/>
                <a:gd name="connsiteY2" fmla="*/ 294034 h 2009684"/>
                <a:gd name="connsiteX3" fmla="*/ 1605648 w 2009684"/>
                <a:gd name="connsiteY3" fmla="*/ 470759 h 2009684"/>
                <a:gd name="connsiteX4" fmla="*/ 1767775 w 2009684"/>
                <a:gd name="connsiteY4" fmla="*/ 751570 h 2009684"/>
                <a:gd name="connsiteX5" fmla="*/ 1971842 w 2009684"/>
                <a:gd name="connsiteY5" fmla="*/ 751565 h 2009684"/>
                <a:gd name="connsiteX6" fmla="*/ 2000151 w 2009684"/>
                <a:gd name="connsiteY6" fmla="*/ 912111 h 2009684"/>
                <a:gd name="connsiteX7" fmla="*/ 1808388 w 2009684"/>
                <a:gd name="connsiteY7" fmla="*/ 981901 h 2009684"/>
                <a:gd name="connsiteX8" fmla="*/ 1752082 w 2009684"/>
                <a:gd name="connsiteY8" fmla="*/ 1301228 h 2009684"/>
                <a:gd name="connsiteX9" fmla="*/ 1908411 w 2009684"/>
                <a:gd name="connsiteY9" fmla="*/ 1432396 h 2009684"/>
                <a:gd name="connsiteX10" fmla="*/ 1826899 w 2009684"/>
                <a:gd name="connsiteY10" fmla="*/ 1573578 h 2009684"/>
                <a:gd name="connsiteX11" fmla="*/ 1635140 w 2009684"/>
                <a:gd name="connsiteY11" fmla="*/ 1503778 h 2009684"/>
                <a:gd name="connsiteX12" fmla="*/ 1386748 w 2009684"/>
                <a:gd name="connsiteY12" fmla="*/ 1712204 h 2009684"/>
                <a:gd name="connsiteX13" fmla="*/ 1422189 w 2009684"/>
                <a:gd name="connsiteY13" fmla="*/ 1913170 h 2009684"/>
                <a:gd name="connsiteX14" fmla="*/ 1268998 w 2009684"/>
                <a:gd name="connsiteY14" fmla="*/ 1968927 h 2009684"/>
                <a:gd name="connsiteX15" fmla="*/ 1166968 w 2009684"/>
                <a:gd name="connsiteY15" fmla="*/ 1792197 h 2009684"/>
                <a:gd name="connsiteX16" fmla="*/ 842715 w 2009684"/>
                <a:gd name="connsiteY16" fmla="*/ 1792197 h 2009684"/>
                <a:gd name="connsiteX17" fmla="*/ 740686 w 2009684"/>
                <a:gd name="connsiteY17" fmla="*/ 1968927 h 2009684"/>
                <a:gd name="connsiteX18" fmla="*/ 587495 w 2009684"/>
                <a:gd name="connsiteY18" fmla="*/ 1913170 h 2009684"/>
                <a:gd name="connsiteX19" fmla="*/ 622936 w 2009684"/>
                <a:gd name="connsiteY19" fmla="*/ 1712204 h 2009684"/>
                <a:gd name="connsiteX20" fmla="*/ 374544 w 2009684"/>
                <a:gd name="connsiteY20" fmla="*/ 1503778 h 2009684"/>
                <a:gd name="connsiteX21" fmla="*/ 182785 w 2009684"/>
                <a:gd name="connsiteY21" fmla="*/ 1573578 h 2009684"/>
                <a:gd name="connsiteX22" fmla="*/ 101273 w 2009684"/>
                <a:gd name="connsiteY22" fmla="*/ 1432396 h 2009684"/>
                <a:gd name="connsiteX23" fmla="*/ 257602 w 2009684"/>
                <a:gd name="connsiteY23" fmla="*/ 1301228 h 2009684"/>
                <a:gd name="connsiteX24" fmla="*/ 201296 w 2009684"/>
                <a:gd name="connsiteY24" fmla="*/ 981901 h 2009684"/>
                <a:gd name="connsiteX25" fmla="*/ 9533 w 2009684"/>
                <a:gd name="connsiteY25" fmla="*/ 912111 h 2009684"/>
                <a:gd name="connsiteX26" fmla="*/ 37842 w 2009684"/>
                <a:gd name="connsiteY26" fmla="*/ 751565 h 2009684"/>
                <a:gd name="connsiteX27" fmla="*/ 241909 w 2009684"/>
                <a:gd name="connsiteY27" fmla="*/ 751570 h 2009684"/>
                <a:gd name="connsiteX28" fmla="*/ 404036 w 2009684"/>
                <a:gd name="connsiteY28" fmla="*/ 470759 h 2009684"/>
                <a:gd name="connsiteX29" fmla="*/ 301997 w 2009684"/>
                <a:gd name="connsiteY29" fmla="*/ 294034 h 2009684"/>
                <a:gd name="connsiteX30" fmla="*/ 426880 w 2009684"/>
                <a:gd name="connsiteY30" fmla="*/ 189245 h 2009684"/>
                <a:gd name="connsiteX31" fmla="*/ 583202 w 2009684"/>
                <a:gd name="connsiteY31" fmla="*/ 320421 h 2009684"/>
                <a:gd name="connsiteX32" fmla="*/ 887900 w 2009684"/>
                <a:gd name="connsiteY32" fmla="*/ 209520 h 2009684"/>
                <a:gd name="connsiteX33" fmla="*/ 923331 w 2009684"/>
                <a:gd name="connsiteY33" fmla="*/ 8551 h 2009684"/>
                <a:gd name="connsiteX34" fmla="*/ 1086353 w 2009684"/>
                <a:gd name="connsiteY34" fmla="*/ 8551 h 2009684"/>
                <a:gd name="connsiteX35" fmla="*/ 1121784 w 2009684"/>
                <a:gd name="connsiteY35" fmla="*/ 209520 h 2009684"/>
                <a:gd name="connsiteX36" fmla="*/ 1426482 w 2009684"/>
                <a:gd name="connsiteY36" fmla="*/ 320421 h 20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9684" h="2009684">
                  <a:moveTo>
                    <a:pt x="1426482" y="320421"/>
                  </a:moveTo>
                  <a:lnTo>
                    <a:pt x="1582804" y="189245"/>
                  </a:lnTo>
                  <a:lnTo>
                    <a:pt x="1707687" y="294034"/>
                  </a:lnTo>
                  <a:lnTo>
                    <a:pt x="1605648" y="470759"/>
                  </a:lnTo>
                  <a:cubicBezTo>
                    <a:pt x="1678203" y="552379"/>
                    <a:pt x="1733368" y="647926"/>
                    <a:pt x="1767775" y="751570"/>
                  </a:cubicBezTo>
                  <a:lnTo>
                    <a:pt x="1971842" y="751565"/>
                  </a:lnTo>
                  <a:lnTo>
                    <a:pt x="2000151" y="912111"/>
                  </a:lnTo>
                  <a:lnTo>
                    <a:pt x="1808388" y="981901"/>
                  </a:lnTo>
                  <a:cubicBezTo>
                    <a:pt x="1811505" y="1091063"/>
                    <a:pt x="1792346" y="1199715"/>
                    <a:pt x="1752082" y="1301228"/>
                  </a:cubicBezTo>
                  <a:lnTo>
                    <a:pt x="1908411" y="1432396"/>
                  </a:lnTo>
                  <a:lnTo>
                    <a:pt x="1826899" y="1573578"/>
                  </a:lnTo>
                  <a:lnTo>
                    <a:pt x="1635140" y="1503778"/>
                  </a:lnTo>
                  <a:cubicBezTo>
                    <a:pt x="1567359" y="1589404"/>
                    <a:pt x="1482843" y="1660322"/>
                    <a:pt x="1386748" y="1712204"/>
                  </a:cubicBezTo>
                  <a:lnTo>
                    <a:pt x="1422189" y="1913170"/>
                  </a:lnTo>
                  <a:lnTo>
                    <a:pt x="1268998" y="1968927"/>
                  </a:lnTo>
                  <a:lnTo>
                    <a:pt x="1166968" y="1792197"/>
                  </a:lnTo>
                  <a:cubicBezTo>
                    <a:pt x="1060006" y="1814222"/>
                    <a:pt x="949677" y="1814222"/>
                    <a:pt x="842715" y="1792197"/>
                  </a:cubicBezTo>
                  <a:lnTo>
                    <a:pt x="740686" y="1968927"/>
                  </a:lnTo>
                  <a:lnTo>
                    <a:pt x="587495" y="1913170"/>
                  </a:lnTo>
                  <a:lnTo>
                    <a:pt x="622936" y="1712204"/>
                  </a:lnTo>
                  <a:cubicBezTo>
                    <a:pt x="526841" y="1660322"/>
                    <a:pt x="442324" y="1589404"/>
                    <a:pt x="374544" y="1503778"/>
                  </a:cubicBezTo>
                  <a:lnTo>
                    <a:pt x="182785" y="1573578"/>
                  </a:lnTo>
                  <a:lnTo>
                    <a:pt x="101273" y="1432396"/>
                  </a:lnTo>
                  <a:lnTo>
                    <a:pt x="257602" y="1301228"/>
                  </a:lnTo>
                  <a:cubicBezTo>
                    <a:pt x="217338" y="1199715"/>
                    <a:pt x="198180" y="1091063"/>
                    <a:pt x="201296" y="981901"/>
                  </a:cubicBezTo>
                  <a:lnTo>
                    <a:pt x="9533" y="912111"/>
                  </a:lnTo>
                  <a:lnTo>
                    <a:pt x="37842" y="751565"/>
                  </a:lnTo>
                  <a:lnTo>
                    <a:pt x="241909" y="751570"/>
                  </a:lnTo>
                  <a:cubicBezTo>
                    <a:pt x="276316" y="647925"/>
                    <a:pt x="331480" y="552378"/>
                    <a:pt x="404036" y="470759"/>
                  </a:cubicBezTo>
                  <a:lnTo>
                    <a:pt x="301997" y="294034"/>
                  </a:lnTo>
                  <a:lnTo>
                    <a:pt x="426880" y="189245"/>
                  </a:lnTo>
                  <a:lnTo>
                    <a:pt x="583202" y="320421"/>
                  </a:lnTo>
                  <a:cubicBezTo>
                    <a:pt x="676181" y="263141"/>
                    <a:pt x="779856" y="225407"/>
                    <a:pt x="887900" y="209520"/>
                  </a:cubicBezTo>
                  <a:lnTo>
                    <a:pt x="923331" y="8551"/>
                  </a:lnTo>
                  <a:lnTo>
                    <a:pt x="1086353" y="8551"/>
                  </a:lnTo>
                  <a:lnTo>
                    <a:pt x="1121784" y="209520"/>
                  </a:lnTo>
                  <a:cubicBezTo>
                    <a:pt x="1229829" y="225407"/>
                    <a:pt x="1333504" y="263141"/>
                    <a:pt x="1426482" y="320421"/>
                  </a:cubicBez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6736" tIns="483459" rIns="416736" bIns="51860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53" name="Freeform 52"/>
            <p:cNvSpPr/>
            <p:nvPr/>
          </p:nvSpPr>
          <p:spPr>
            <a:xfrm rot="15807935">
              <a:off x="7578619" y="3945052"/>
              <a:ext cx="1590662" cy="1590662"/>
            </a:xfrm>
            <a:custGeom>
              <a:avLst/>
              <a:gdLst>
                <a:gd name="connsiteX0" fmla="*/ 1093629 w 1461588"/>
                <a:gd name="connsiteY0" fmla="*/ 370183 h 1461588"/>
                <a:gd name="connsiteX1" fmla="*/ 1309262 w 1461588"/>
                <a:gd name="connsiteY1" fmla="*/ 305195 h 1461588"/>
                <a:gd name="connsiteX2" fmla="*/ 1388608 w 1461588"/>
                <a:gd name="connsiteY2" fmla="*/ 442625 h 1461588"/>
                <a:gd name="connsiteX3" fmla="*/ 1224510 w 1461588"/>
                <a:gd name="connsiteY3" fmla="*/ 596875 h 1461588"/>
                <a:gd name="connsiteX4" fmla="*/ 1224510 w 1461588"/>
                <a:gd name="connsiteY4" fmla="*/ 864713 h 1461588"/>
                <a:gd name="connsiteX5" fmla="*/ 1388608 w 1461588"/>
                <a:gd name="connsiteY5" fmla="*/ 1018963 h 1461588"/>
                <a:gd name="connsiteX6" fmla="*/ 1309262 w 1461588"/>
                <a:gd name="connsiteY6" fmla="*/ 1156393 h 1461588"/>
                <a:gd name="connsiteX7" fmla="*/ 1093629 w 1461588"/>
                <a:gd name="connsiteY7" fmla="*/ 1091405 h 1461588"/>
                <a:gd name="connsiteX8" fmla="*/ 861675 w 1461588"/>
                <a:gd name="connsiteY8" fmla="*/ 1225324 h 1461588"/>
                <a:gd name="connsiteX9" fmla="*/ 810139 w 1461588"/>
                <a:gd name="connsiteY9" fmla="*/ 1444562 h 1461588"/>
                <a:gd name="connsiteX10" fmla="*/ 651449 w 1461588"/>
                <a:gd name="connsiteY10" fmla="*/ 1444562 h 1461588"/>
                <a:gd name="connsiteX11" fmla="*/ 599913 w 1461588"/>
                <a:gd name="connsiteY11" fmla="*/ 1225324 h 1461588"/>
                <a:gd name="connsiteX12" fmla="*/ 367959 w 1461588"/>
                <a:gd name="connsiteY12" fmla="*/ 1091405 h 1461588"/>
                <a:gd name="connsiteX13" fmla="*/ 152326 w 1461588"/>
                <a:gd name="connsiteY13" fmla="*/ 1156393 h 1461588"/>
                <a:gd name="connsiteX14" fmla="*/ 72980 w 1461588"/>
                <a:gd name="connsiteY14" fmla="*/ 1018963 h 1461588"/>
                <a:gd name="connsiteX15" fmla="*/ 237078 w 1461588"/>
                <a:gd name="connsiteY15" fmla="*/ 864713 h 1461588"/>
                <a:gd name="connsiteX16" fmla="*/ 237078 w 1461588"/>
                <a:gd name="connsiteY16" fmla="*/ 596875 h 1461588"/>
                <a:gd name="connsiteX17" fmla="*/ 72980 w 1461588"/>
                <a:gd name="connsiteY17" fmla="*/ 442625 h 1461588"/>
                <a:gd name="connsiteX18" fmla="*/ 152326 w 1461588"/>
                <a:gd name="connsiteY18" fmla="*/ 305195 h 1461588"/>
                <a:gd name="connsiteX19" fmla="*/ 367959 w 1461588"/>
                <a:gd name="connsiteY19" fmla="*/ 370183 h 1461588"/>
                <a:gd name="connsiteX20" fmla="*/ 599913 w 1461588"/>
                <a:gd name="connsiteY20" fmla="*/ 236264 h 1461588"/>
                <a:gd name="connsiteX21" fmla="*/ 651449 w 1461588"/>
                <a:gd name="connsiteY21" fmla="*/ 17026 h 1461588"/>
                <a:gd name="connsiteX22" fmla="*/ 810139 w 1461588"/>
                <a:gd name="connsiteY22" fmla="*/ 17026 h 1461588"/>
                <a:gd name="connsiteX23" fmla="*/ 861675 w 1461588"/>
                <a:gd name="connsiteY23" fmla="*/ 236264 h 1461588"/>
                <a:gd name="connsiteX24" fmla="*/ 1093629 w 1461588"/>
                <a:gd name="connsiteY24" fmla="*/ 370183 h 146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1588" h="1461588">
                  <a:moveTo>
                    <a:pt x="1093629" y="370183"/>
                  </a:moveTo>
                  <a:lnTo>
                    <a:pt x="1309262" y="305195"/>
                  </a:lnTo>
                  <a:lnTo>
                    <a:pt x="1388608" y="442625"/>
                  </a:lnTo>
                  <a:lnTo>
                    <a:pt x="1224510" y="596875"/>
                  </a:lnTo>
                  <a:cubicBezTo>
                    <a:pt x="1248297" y="684570"/>
                    <a:pt x="1248297" y="777018"/>
                    <a:pt x="1224510" y="864713"/>
                  </a:cubicBezTo>
                  <a:lnTo>
                    <a:pt x="1388608" y="1018963"/>
                  </a:lnTo>
                  <a:lnTo>
                    <a:pt x="1309262" y="1156393"/>
                  </a:lnTo>
                  <a:lnTo>
                    <a:pt x="1093629" y="1091405"/>
                  </a:lnTo>
                  <a:cubicBezTo>
                    <a:pt x="1029577" y="1155852"/>
                    <a:pt x="949514" y="1202076"/>
                    <a:pt x="861675" y="1225324"/>
                  </a:cubicBezTo>
                  <a:lnTo>
                    <a:pt x="810139" y="1444562"/>
                  </a:lnTo>
                  <a:lnTo>
                    <a:pt x="651449" y="1444562"/>
                  </a:lnTo>
                  <a:lnTo>
                    <a:pt x="599913" y="1225324"/>
                  </a:lnTo>
                  <a:cubicBezTo>
                    <a:pt x="512074" y="1202077"/>
                    <a:pt x="432011" y="1155853"/>
                    <a:pt x="367959" y="1091405"/>
                  </a:cubicBezTo>
                  <a:lnTo>
                    <a:pt x="152326" y="1156393"/>
                  </a:lnTo>
                  <a:lnTo>
                    <a:pt x="72980" y="1018963"/>
                  </a:lnTo>
                  <a:lnTo>
                    <a:pt x="237078" y="864713"/>
                  </a:lnTo>
                  <a:cubicBezTo>
                    <a:pt x="213291" y="777018"/>
                    <a:pt x="213291" y="684570"/>
                    <a:pt x="237078" y="596875"/>
                  </a:cubicBezTo>
                  <a:lnTo>
                    <a:pt x="72980" y="442625"/>
                  </a:lnTo>
                  <a:lnTo>
                    <a:pt x="152326" y="305195"/>
                  </a:lnTo>
                  <a:lnTo>
                    <a:pt x="367959" y="370183"/>
                  </a:lnTo>
                  <a:cubicBezTo>
                    <a:pt x="432011" y="305736"/>
                    <a:pt x="512074" y="259512"/>
                    <a:pt x="599913" y="236264"/>
                  </a:cubicBezTo>
                  <a:lnTo>
                    <a:pt x="651449" y="17026"/>
                  </a:lnTo>
                  <a:lnTo>
                    <a:pt x="810139" y="17026"/>
                  </a:lnTo>
                  <a:lnTo>
                    <a:pt x="861675" y="236264"/>
                  </a:lnTo>
                  <a:cubicBezTo>
                    <a:pt x="949514" y="259511"/>
                    <a:pt x="1029577" y="305735"/>
                    <a:pt x="1093629" y="370183"/>
                  </a:cubicBez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659" tIns="382883" rIns="380659" bIns="3828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54" name="Freeform 53"/>
            <p:cNvSpPr/>
            <p:nvPr/>
          </p:nvSpPr>
          <p:spPr>
            <a:xfrm rot="17199252">
              <a:off x="5966496" y="3440280"/>
              <a:ext cx="1971632" cy="1971632"/>
            </a:xfrm>
            <a:custGeom>
              <a:avLst/>
              <a:gdLst>
                <a:gd name="connsiteX0" fmla="*/ 1071533 w 1432058"/>
                <a:gd name="connsiteY0" fmla="*/ 362704 h 1432058"/>
                <a:gd name="connsiteX1" fmla="*/ 1282810 w 1432058"/>
                <a:gd name="connsiteY1" fmla="*/ 299029 h 1432058"/>
                <a:gd name="connsiteX2" fmla="*/ 1360552 w 1432058"/>
                <a:gd name="connsiteY2" fmla="*/ 433682 h 1432058"/>
                <a:gd name="connsiteX3" fmla="*/ 1199770 w 1432058"/>
                <a:gd name="connsiteY3" fmla="*/ 584816 h 1432058"/>
                <a:gd name="connsiteX4" fmla="*/ 1199770 w 1432058"/>
                <a:gd name="connsiteY4" fmla="*/ 847242 h 1432058"/>
                <a:gd name="connsiteX5" fmla="*/ 1360552 w 1432058"/>
                <a:gd name="connsiteY5" fmla="*/ 998376 h 1432058"/>
                <a:gd name="connsiteX6" fmla="*/ 1282810 w 1432058"/>
                <a:gd name="connsiteY6" fmla="*/ 1133029 h 1432058"/>
                <a:gd name="connsiteX7" fmla="*/ 1071533 w 1432058"/>
                <a:gd name="connsiteY7" fmla="*/ 1069354 h 1432058"/>
                <a:gd name="connsiteX8" fmla="*/ 844265 w 1432058"/>
                <a:gd name="connsiteY8" fmla="*/ 1200567 h 1432058"/>
                <a:gd name="connsiteX9" fmla="*/ 793771 w 1432058"/>
                <a:gd name="connsiteY9" fmla="*/ 1415376 h 1432058"/>
                <a:gd name="connsiteX10" fmla="*/ 638287 w 1432058"/>
                <a:gd name="connsiteY10" fmla="*/ 1415376 h 1432058"/>
                <a:gd name="connsiteX11" fmla="*/ 587793 w 1432058"/>
                <a:gd name="connsiteY11" fmla="*/ 1200567 h 1432058"/>
                <a:gd name="connsiteX12" fmla="*/ 360525 w 1432058"/>
                <a:gd name="connsiteY12" fmla="*/ 1069354 h 1432058"/>
                <a:gd name="connsiteX13" fmla="*/ 149248 w 1432058"/>
                <a:gd name="connsiteY13" fmla="*/ 1133029 h 1432058"/>
                <a:gd name="connsiteX14" fmla="*/ 71506 w 1432058"/>
                <a:gd name="connsiteY14" fmla="*/ 998376 h 1432058"/>
                <a:gd name="connsiteX15" fmla="*/ 232288 w 1432058"/>
                <a:gd name="connsiteY15" fmla="*/ 847242 h 1432058"/>
                <a:gd name="connsiteX16" fmla="*/ 232288 w 1432058"/>
                <a:gd name="connsiteY16" fmla="*/ 584816 h 1432058"/>
                <a:gd name="connsiteX17" fmla="*/ 71506 w 1432058"/>
                <a:gd name="connsiteY17" fmla="*/ 433682 h 1432058"/>
                <a:gd name="connsiteX18" fmla="*/ 149248 w 1432058"/>
                <a:gd name="connsiteY18" fmla="*/ 299029 h 1432058"/>
                <a:gd name="connsiteX19" fmla="*/ 360525 w 1432058"/>
                <a:gd name="connsiteY19" fmla="*/ 362704 h 1432058"/>
                <a:gd name="connsiteX20" fmla="*/ 587793 w 1432058"/>
                <a:gd name="connsiteY20" fmla="*/ 231491 h 1432058"/>
                <a:gd name="connsiteX21" fmla="*/ 638287 w 1432058"/>
                <a:gd name="connsiteY21" fmla="*/ 16682 h 1432058"/>
                <a:gd name="connsiteX22" fmla="*/ 793771 w 1432058"/>
                <a:gd name="connsiteY22" fmla="*/ 16682 h 1432058"/>
                <a:gd name="connsiteX23" fmla="*/ 844265 w 1432058"/>
                <a:gd name="connsiteY23" fmla="*/ 231491 h 1432058"/>
                <a:gd name="connsiteX24" fmla="*/ 1071533 w 1432058"/>
                <a:gd name="connsiteY24" fmla="*/ 362704 h 143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2058" h="1432058">
                  <a:moveTo>
                    <a:pt x="921740" y="362244"/>
                  </a:moveTo>
                  <a:lnTo>
                    <a:pt x="1074913" y="267377"/>
                  </a:lnTo>
                  <a:lnTo>
                    <a:pt x="1164681" y="357145"/>
                  </a:lnTo>
                  <a:lnTo>
                    <a:pt x="1069815" y="510318"/>
                  </a:lnTo>
                  <a:cubicBezTo>
                    <a:pt x="1106353" y="573158"/>
                    <a:pt x="1125495" y="644596"/>
                    <a:pt x="1125272" y="717287"/>
                  </a:cubicBezTo>
                  <a:lnTo>
                    <a:pt x="1284015" y="802505"/>
                  </a:lnTo>
                  <a:lnTo>
                    <a:pt x="1251157" y="925132"/>
                  </a:lnTo>
                  <a:lnTo>
                    <a:pt x="1071072" y="919561"/>
                  </a:lnTo>
                  <a:cubicBezTo>
                    <a:pt x="1034921" y="982624"/>
                    <a:pt x="982624" y="1034920"/>
                    <a:pt x="919560" y="1071073"/>
                  </a:cubicBezTo>
                  <a:lnTo>
                    <a:pt x="925132" y="1251158"/>
                  </a:lnTo>
                  <a:lnTo>
                    <a:pt x="802505" y="1284015"/>
                  </a:lnTo>
                  <a:lnTo>
                    <a:pt x="717287" y="1125271"/>
                  </a:lnTo>
                  <a:cubicBezTo>
                    <a:pt x="644597" y="1125495"/>
                    <a:pt x="573159" y="1106353"/>
                    <a:pt x="510318" y="1069814"/>
                  </a:cubicBezTo>
                  <a:lnTo>
                    <a:pt x="357145" y="1164681"/>
                  </a:lnTo>
                  <a:lnTo>
                    <a:pt x="267377" y="1074913"/>
                  </a:lnTo>
                  <a:lnTo>
                    <a:pt x="362243" y="921740"/>
                  </a:lnTo>
                  <a:cubicBezTo>
                    <a:pt x="325705" y="858900"/>
                    <a:pt x="306563" y="787462"/>
                    <a:pt x="306786" y="714771"/>
                  </a:cubicBezTo>
                  <a:lnTo>
                    <a:pt x="148043" y="629553"/>
                  </a:lnTo>
                  <a:lnTo>
                    <a:pt x="180901" y="506926"/>
                  </a:lnTo>
                  <a:lnTo>
                    <a:pt x="360986" y="512497"/>
                  </a:lnTo>
                  <a:cubicBezTo>
                    <a:pt x="397137" y="449434"/>
                    <a:pt x="449434" y="397138"/>
                    <a:pt x="512498" y="360985"/>
                  </a:cubicBezTo>
                  <a:lnTo>
                    <a:pt x="506926" y="180900"/>
                  </a:lnTo>
                  <a:lnTo>
                    <a:pt x="629553" y="148043"/>
                  </a:lnTo>
                  <a:lnTo>
                    <a:pt x="714771" y="306787"/>
                  </a:lnTo>
                  <a:cubicBezTo>
                    <a:pt x="787461" y="306563"/>
                    <a:pt x="858899" y="325705"/>
                    <a:pt x="921740" y="362244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7716" tIns="487717" rIns="487717" bIns="4877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679282">
              <a:off x="189882" y="5438245"/>
              <a:ext cx="1731452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РАЗУМЕВАЊЕ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755419">
              <a:off x="4612357" y="3478408"/>
              <a:ext cx="1611542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ЕВАЛУАЦИЈА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9827158">
              <a:off x="3597648" y="4327671"/>
              <a:ext cx="1251969" cy="41258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СИНТЕЗА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21136444" flipH="1">
              <a:off x="7695947" y="4518297"/>
              <a:ext cx="1558648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ПРИМЕНА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403407">
              <a:off x="7424491" y="2843562"/>
              <a:ext cx="2020557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КРИТИЧКО МИШЉЕЊЕ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59953">
              <a:off x="6237631" y="4217955"/>
              <a:ext cx="149302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ТУМАЧЕЊЕ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301238">
              <a:off x="4638800" y="5058510"/>
              <a:ext cx="2070143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ЧИТАЊЕ </a:t>
              </a:r>
            </a:p>
            <a:p>
              <a:pPr algn="ctr"/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КАРТЕ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199101">
              <a:off x="2200927" y="5210910"/>
              <a:ext cx="16719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АНАЛИЗА</a:t>
              </a:r>
              <a:endPara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964559" y="3827048"/>
              <a:ext cx="1821312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ПОСМАТРАЊЕ</a:t>
              </a:r>
              <a:endParaRPr lang="en-US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8" y="694089"/>
            <a:ext cx="1650861" cy="1972558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470375" y="87017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171" y="30213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ВЕШТИНЕ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99938"/>
            <a:ext cx="91440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Писани тест се састоји од  6 одабраних од 12 дефинисаних тема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Избор тема одређује организациони одбор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Клима и климатске промене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Опасности и контролисање опасности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Ресурси и управљање ресурсима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Географија животне средине и одрживи развој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Облици рељефа, предели и коришћење земљишта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Агрикултурна географија и проблеми исхране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Становништво и промене становништва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Економска географија и глобализација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Развојна географија и просторна неједнакост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Урбана географија, урбана обнова и урбанистичко планирање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Туризам и управљање туризмом</a:t>
            </a:r>
            <a:endParaRPr lang="ru-RU" sz="2400" dirty="0" smtClean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Културна географија и регионални идентитети</a:t>
            </a:r>
            <a:endParaRPr lang="ru-RU" sz="2400" dirty="0" smtClean="0"/>
          </a:p>
          <a:p>
            <a:pPr marL="285750" indent="-285750">
              <a:lnSpc>
                <a:spcPts val="3400"/>
              </a:lnSpc>
              <a:buFont typeface="Wingdings" panose="05000000000000000000" pitchFamily="2" charset="2"/>
              <a:buChar char="Ø"/>
            </a:pP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33390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1728216"/>
            <a:ext cx="9144000" cy="35478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1997839"/>
            <a:ext cx="8357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ПРИМЕРИ ЗАДАТАКА -</a:t>
            </a:r>
          </a:p>
          <a:p>
            <a:pPr marL="857250" indent="-857250" algn="ctr">
              <a:buFontTx/>
              <a:buChar char="-"/>
            </a:pPr>
            <a:endParaRPr lang="sr-Cyrl-R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7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752" y="256032"/>
            <a:ext cx="8586216" cy="63733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Кина     </a:t>
            </a:r>
            <a:r>
              <a:rPr lang="ru-RU" dirty="0"/>
              <a:t>Индија         </a:t>
            </a:r>
          </a:p>
          <a:p>
            <a:pPr algn="ctr"/>
            <a:r>
              <a:rPr lang="ru-RU" dirty="0"/>
              <a:t> Судан  Египат             </a:t>
            </a:r>
          </a:p>
          <a:p>
            <a:pPr algn="ctr"/>
            <a:r>
              <a:rPr lang="ru-RU" dirty="0"/>
              <a:t> ц) Од свих континената на јужној хемисфери, Африка има најмање залихе слатке воде. Наведи факторе који утичу на то.</a:t>
            </a:r>
          </a:p>
          <a:p>
            <a:pPr algn="ctr"/>
            <a:r>
              <a:rPr lang="ru-RU" dirty="0"/>
              <a:t> д) Наведи проблеме са којима се државе са малим процентом слатке </a:t>
            </a:r>
          </a:p>
          <a:p>
            <a:pPr algn="ctr"/>
            <a:r>
              <a:rPr lang="ru-RU" dirty="0"/>
              <a:t>воде суочавају.</a:t>
            </a:r>
          </a:p>
          <a:p>
            <a:pPr algn="ctr"/>
            <a:r>
              <a:rPr lang="ru-RU" dirty="0"/>
              <a:t> е) На које све начине државе настоје да обезбеде нове залихе слатке воде?</a:t>
            </a:r>
          </a:p>
          <a:p>
            <a:pPr algn="ctr"/>
            <a:r>
              <a:rPr lang="ru-RU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0936" y="529825"/>
            <a:ext cx="8028432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 Којом ерозијом су настали облици рељефа приказани на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слици?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Б) Објаснити начин постанка облика рељефа са слике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В) Како се зове и у близи ког града се налази позната туристичка дестинација у Србији у којој су заступљени облици рељефа налик овима на слици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Г) Навести још један облик рељефа који настаје истом ерозијом?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Резултат слика за Fairy Chimney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6" y="2879699"/>
            <a:ext cx="5559552" cy="354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8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1">
                <a:alpha val="21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752" y="256032"/>
            <a:ext cx="8586216" cy="63733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Кина     </a:t>
            </a:r>
            <a:r>
              <a:rPr lang="ru-RU" dirty="0"/>
              <a:t>Индија         </a:t>
            </a:r>
          </a:p>
          <a:p>
            <a:pPr algn="ctr"/>
            <a:r>
              <a:rPr lang="ru-RU" dirty="0"/>
              <a:t> Судан  Египат             </a:t>
            </a:r>
          </a:p>
          <a:p>
            <a:pPr algn="ctr"/>
            <a:r>
              <a:rPr lang="ru-RU" dirty="0"/>
              <a:t> ц) Од свих континената на јужној хемисфери, Африка има најмање залихе слатке воде. Наведи факторе који утичу на то.</a:t>
            </a:r>
          </a:p>
          <a:p>
            <a:pPr algn="ctr"/>
            <a:r>
              <a:rPr lang="ru-RU" dirty="0"/>
              <a:t> д) Наведи проблеме са којима се државе са малим процентом слатке </a:t>
            </a:r>
          </a:p>
          <a:p>
            <a:pPr algn="ctr"/>
            <a:r>
              <a:rPr lang="ru-RU" dirty="0"/>
              <a:t>воде суочавају.</a:t>
            </a:r>
          </a:p>
          <a:p>
            <a:pPr algn="ctr"/>
            <a:r>
              <a:rPr lang="ru-RU" dirty="0"/>
              <a:t> е) На које све начине државе настоје да обезбеде нове залихе слатке воде?</a:t>
            </a:r>
          </a:p>
          <a:p>
            <a:pPr algn="ctr"/>
            <a:r>
              <a:rPr lang="ru-RU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752" y="349561"/>
            <a:ext cx="85862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</a:t>
            </a:r>
            <a:r>
              <a:rPr lang="ru-RU" dirty="0"/>
              <a:t>показује резерве слатке воде у свету за </a:t>
            </a:r>
            <a:r>
              <a:rPr lang="ru-RU" dirty="0" smtClean="0"/>
              <a:t>1995, </a:t>
            </a:r>
            <a:r>
              <a:rPr lang="ru-RU" dirty="0"/>
              <a:t>као и пројекције за 2025. </a:t>
            </a:r>
            <a:r>
              <a:rPr lang="ru-RU" dirty="0" smtClean="0"/>
              <a:t>годину.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</a:t>
            </a:r>
            <a:r>
              <a:rPr lang="ru-RU" dirty="0"/>
              <a:t>Наведи континент на коме је </a:t>
            </a:r>
            <a:r>
              <a:rPr lang="ru-RU" dirty="0" smtClean="0"/>
              <a:t>предвиђено </a:t>
            </a:r>
            <a:r>
              <a:rPr lang="ru-RU" dirty="0"/>
              <a:t>да ће доћи до највеће </a:t>
            </a:r>
            <a:r>
              <a:rPr lang="ru-RU" dirty="0" smtClean="0"/>
              <a:t>промене </a:t>
            </a:r>
            <a:r>
              <a:rPr lang="ru-RU" dirty="0"/>
              <a:t>у доступности слатке воде.</a:t>
            </a:r>
          </a:p>
          <a:p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/>
              <a:t>У којој од </a:t>
            </a:r>
            <a:r>
              <a:rPr lang="ru-RU" dirty="0" smtClean="0"/>
              <a:t>понуђених </a:t>
            </a:r>
            <a:r>
              <a:rPr lang="ru-RU" dirty="0"/>
              <a:t>држава неће доћи до промене у залихама </a:t>
            </a:r>
            <a:r>
              <a:rPr lang="ru-RU" dirty="0" smtClean="0"/>
              <a:t>слатке </a:t>
            </a:r>
            <a:r>
              <a:rPr lang="ru-RU" dirty="0"/>
              <a:t>воде 2025. године:</a:t>
            </a:r>
          </a:p>
          <a:p>
            <a:r>
              <a:rPr lang="ru-RU" dirty="0"/>
              <a:t> </a:t>
            </a:r>
            <a:r>
              <a:rPr lang="en-US" dirty="0" smtClean="0"/>
              <a:t>                                             </a:t>
            </a:r>
            <a:r>
              <a:rPr lang="ru-RU" dirty="0" smtClean="0"/>
              <a:t>Кина     </a:t>
            </a:r>
            <a:r>
              <a:rPr lang="ru-RU" dirty="0"/>
              <a:t>Индија     </a:t>
            </a:r>
            <a:r>
              <a:rPr lang="ru-RU" dirty="0" smtClean="0"/>
              <a:t>Судан          Египат             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) </a:t>
            </a:r>
            <a:r>
              <a:rPr lang="ru-RU" dirty="0"/>
              <a:t>Од свих континената на јужној хемисфери, Африка има најмање залихе слатке воде. Наведи факторе који утичу на то.</a:t>
            </a:r>
          </a:p>
          <a:p>
            <a:r>
              <a:rPr lang="ru-RU" dirty="0" smtClean="0"/>
              <a:t>Г) </a:t>
            </a:r>
            <a:r>
              <a:rPr lang="ru-RU" dirty="0"/>
              <a:t>Наведи проблеме са којима се државе са малим процентом слатке </a:t>
            </a:r>
            <a:r>
              <a:rPr lang="ru-RU" dirty="0" smtClean="0"/>
              <a:t>воде </a:t>
            </a:r>
            <a:r>
              <a:rPr lang="ru-RU" dirty="0"/>
              <a:t>суочавају.</a:t>
            </a:r>
          </a:p>
          <a:p>
            <a:r>
              <a:rPr lang="ru-RU" dirty="0" smtClean="0"/>
              <a:t>Д) </a:t>
            </a:r>
            <a:r>
              <a:rPr lang="ru-RU" dirty="0"/>
              <a:t>На које све начине државе настоје да обезбеде нове залихе слатке воде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452" y="682468"/>
            <a:ext cx="6528816" cy="29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801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</dc:creator>
  <cp:lastModifiedBy>Aleksandar</cp:lastModifiedBy>
  <cp:revision>42</cp:revision>
  <dcterms:created xsi:type="dcterms:W3CDTF">2024-10-31T10:28:42Z</dcterms:created>
  <dcterms:modified xsi:type="dcterms:W3CDTF">2024-11-02T08:03:28Z</dcterms:modified>
</cp:coreProperties>
</file>