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10" r:id="rId1"/>
  </p:sldMasterIdLst>
  <p:sldIdLst>
    <p:sldId id="300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96" r:id="rId19"/>
    <p:sldId id="274" r:id="rId20"/>
    <p:sldId id="275" r:id="rId21"/>
    <p:sldId id="298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99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kica Dmitrović" userId="270d8358-848f-428a-a7b4-c99b0cf44d80" providerId="ADAL" clId="{7F3F8368-E371-4A47-9E5A-449F248B4253}"/>
    <pc:docChg chg="undo custSel addSld delSld modSld sldOrd">
      <pc:chgData name="Ankica Dmitrović" userId="270d8358-848f-428a-a7b4-c99b0cf44d80" providerId="ADAL" clId="{7F3F8368-E371-4A47-9E5A-449F248B4253}" dt="2022-03-19T10:14:57.372" v="2030" actId="20577"/>
      <pc:docMkLst>
        <pc:docMk/>
      </pc:docMkLst>
      <pc:sldChg chg="delSp del mod">
        <pc:chgData name="Ankica Dmitrović" userId="270d8358-848f-428a-a7b4-c99b0cf44d80" providerId="ADAL" clId="{7F3F8368-E371-4A47-9E5A-449F248B4253}" dt="2022-03-06T00:18:24.109" v="568" actId="47"/>
        <pc:sldMkLst>
          <pc:docMk/>
          <pc:sldMk cId="1880154037" sldId="256"/>
        </pc:sldMkLst>
        <pc:spChg chg="del">
          <ac:chgData name="Ankica Dmitrović" userId="270d8358-848f-428a-a7b4-c99b0cf44d80" providerId="ADAL" clId="{7F3F8368-E371-4A47-9E5A-449F248B4253}" dt="2022-03-05T23:32:07.013" v="0" actId="478"/>
          <ac:spMkLst>
            <pc:docMk/>
            <pc:sldMk cId="1880154037" sldId="256"/>
            <ac:spMk id="2" creationId="{00000000-0000-0000-0000-000000000000}"/>
          </ac:spMkLst>
        </pc:spChg>
        <pc:spChg chg="del">
          <ac:chgData name="Ankica Dmitrović" userId="270d8358-848f-428a-a7b4-c99b0cf44d80" providerId="ADAL" clId="{7F3F8368-E371-4A47-9E5A-449F248B4253}" dt="2022-03-05T23:32:10.518" v="1" actId="478"/>
          <ac:spMkLst>
            <pc:docMk/>
            <pc:sldMk cId="1880154037" sldId="256"/>
            <ac:spMk id="3" creationId="{00000000-0000-0000-0000-000000000000}"/>
          </ac:spMkLst>
        </pc:spChg>
      </pc:sldChg>
      <pc:sldChg chg="modSp mod">
        <pc:chgData name="Ankica Dmitrović" userId="270d8358-848f-428a-a7b4-c99b0cf44d80" providerId="ADAL" clId="{7F3F8368-E371-4A47-9E5A-449F248B4253}" dt="2022-03-06T01:36:20.002" v="2000" actId="113"/>
        <pc:sldMkLst>
          <pc:docMk/>
          <pc:sldMk cId="3631867181" sldId="257"/>
        </pc:sldMkLst>
        <pc:spChg chg="mod">
          <ac:chgData name="Ankica Dmitrović" userId="270d8358-848f-428a-a7b4-c99b0cf44d80" providerId="ADAL" clId="{7F3F8368-E371-4A47-9E5A-449F248B4253}" dt="2022-03-06T01:36:20.002" v="2000" actId="113"/>
          <ac:spMkLst>
            <pc:docMk/>
            <pc:sldMk cId="3631867181" sldId="257"/>
            <ac:spMk id="2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22:38.330" v="721" actId="1076"/>
          <ac:picMkLst>
            <pc:docMk/>
            <pc:sldMk cId="3631867181" sldId="257"/>
            <ac:picMk id="4" creationId="{00000000-0000-0000-0000-000000000000}"/>
          </ac:picMkLst>
        </pc:picChg>
        <pc:picChg chg="mod">
          <ac:chgData name="Ankica Dmitrović" userId="270d8358-848f-428a-a7b4-c99b0cf44d80" providerId="ADAL" clId="{7F3F8368-E371-4A47-9E5A-449F248B4253}" dt="2022-03-06T00:22:34.196" v="720" actId="1076"/>
          <ac:picMkLst>
            <pc:docMk/>
            <pc:sldMk cId="3631867181" sldId="257"/>
            <ac:picMk id="5" creationId="{00000000-0000-0000-0000-000000000000}"/>
          </ac:picMkLst>
        </pc:picChg>
        <pc:picChg chg="mod">
          <ac:chgData name="Ankica Dmitrović" userId="270d8358-848f-428a-a7b4-c99b0cf44d80" providerId="ADAL" clId="{7F3F8368-E371-4A47-9E5A-449F248B4253}" dt="2022-03-06T00:22:43.163" v="723" actId="14100"/>
          <ac:picMkLst>
            <pc:docMk/>
            <pc:sldMk cId="3631867181" sldId="257"/>
            <ac:picMk id="6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1:21:20.555" v="1783" actId="1076"/>
        <pc:sldMkLst>
          <pc:docMk/>
          <pc:sldMk cId="3945219381" sldId="258"/>
        </pc:sldMkLst>
        <pc:spChg chg="mod">
          <ac:chgData name="Ankica Dmitrović" userId="270d8358-848f-428a-a7b4-c99b0cf44d80" providerId="ADAL" clId="{7F3F8368-E371-4A47-9E5A-449F248B4253}" dt="2022-03-06T01:20:34.408" v="1769" actId="1076"/>
          <ac:spMkLst>
            <pc:docMk/>
            <pc:sldMk cId="3945219381" sldId="258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1:21:20.555" v="1783" actId="1076"/>
          <ac:spMkLst>
            <pc:docMk/>
            <pc:sldMk cId="3945219381" sldId="258"/>
            <ac:spMk id="5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1:20:58.865" v="1777" actId="1076"/>
          <ac:picMkLst>
            <pc:docMk/>
            <pc:sldMk cId="3945219381" sldId="258"/>
            <ac:picMk id="4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1:21:49.851" v="1785" actId="1076"/>
        <pc:sldMkLst>
          <pc:docMk/>
          <pc:sldMk cId="3102531922" sldId="259"/>
        </pc:sldMkLst>
        <pc:spChg chg="mod">
          <ac:chgData name="Ankica Dmitrović" userId="270d8358-848f-428a-a7b4-c99b0cf44d80" providerId="ADAL" clId="{7F3F8368-E371-4A47-9E5A-449F248B4253}" dt="2022-03-06T01:21:47.346" v="1784" actId="1076"/>
          <ac:spMkLst>
            <pc:docMk/>
            <pc:sldMk cId="3102531922" sldId="259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23:57.144" v="739" actId="1076"/>
          <ac:spMkLst>
            <pc:docMk/>
            <pc:sldMk cId="3102531922" sldId="259"/>
            <ac:spMk id="5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1:21:49.851" v="1785" actId="1076"/>
          <ac:picMkLst>
            <pc:docMk/>
            <pc:sldMk cId="3102531922" sldId="259"/>
            <ac:picMk id="4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1:22:16.790" v="1790" actId="14100"/>
        <pc:sldMkLst>
          <pc:docMk/>
          <pc:sldMk cId="1212897412" sldId="260"/>
        </pc:sldMkLst>
        <pc:spChg chg="mod">
          <ac:chgData name="Ankica Dmitrović" userId="270d8358-848f-428a-a7b4-c99b0cf44d80" providerId="ADAL" clId="{7F3F8368-E371-4A47-9E5A-449F248B4253}" dt="2022-03-06T01:22:16.790" v="1790" actId="14100"/>
          <ac:spMkLst>
            <pc:docMk/>
            <pc:sldMk cId="1212897412" sldId="260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1:22:05.863" v="1787" actId="1076"/>
          <ac:spMkLst>
            <pc:docMk/>
            <pc:sldMk cId="1212897412" sldId="260"/>
            <ac:spMk id="5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24:23.174" v="748" actId="1076"/>
          <ac:picMkLst>
            <pc:docMk/>
            <pc:sldMk cId="1212897412" sldId="260"/>
            <ac:picMk id="4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1:22:23.529" v="1791" actId="1076"/>
        <pc:sldMkLst>
          <pc:docMk/>
          <pc:sldMk cId="1284730222" sldId="261"/>
        </pc:sldMkLst>
        <pc:spChg chg="mod">
          <ac:chgData name="Ankica Dmitrović" userId="270d8358-848f-428a-a7b4-c99b0cf44d80" providerId="ADAL" clId="{7F3F8368-E371-4A47-9E5A-449F248B4253}" dt="2022-03-06T01:22:23.529" v="1791" actId="1076"/>
          <ac:spMkLst>
            <pc:docMk/>
            <pc:sldMk cId="1284730222" sldId="261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26:02.069" v="769" actId="207"/>
          <ac:spMkLst>
            <pc:docMk/>
            <pc:sldMk cId="1284730222" sldId="261"/>
            <ac:spMk id="8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25:27.089" v="760" actId="1076"/>
          <ac:picMkLst>
            <pc:docMk/>
            <pc:sldMk cId="1284730222" sldId="261"/>
            <ac:picMk id="7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0:30:49.316" v="806" actId="113"/>
        <pc:sldMkLst>
          <pc:docMk/>
          <pc:sldMk cId="2781458597" sldId="262"/>
        </pc:sldMkLst>
        <pc:spChg chg="mod">
          <ac:chgData name="Ankica Dmitrović" userId="270d8358-848f-428a-a7b4-c99b0cf44d80" providerId="ADAL" clId="{7F3F8368-E371-4A47-9E5A-449F248B4253}" dt="2022-03-06T00:30:49.316" v="806" actId="113"/>
          <ac:spMkLst>
            <pc:docMk/>
            <pc:sldMk cId="2781458597" sldId="262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28:46.219" v="790" actId="207"/>
          <ac:spMkLst>
            <pc:docMk/>
            <pc:sldMk cId="2781458597" sldId="262"/>
            <ac:spMk id="5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26:48.796" v="781" actId="1076"/>
          <ac:picMkLst>
            <pc:docMk/>
            <pc:sldMk cId="2781458597" sldId="262"/>
            <ac:picMk id="4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0:30:40.979" v="805" actId="207"/>
        <pc:sldMkLst>
          <pc:docMk/>
          <pc:sldMk cId="68754677" sldId="263"/>
        </pc:sldMkLst>
        <pc:spChg chg="mod">
          <ac:chgData name="Ankica Dmitrović" userId="270d8358-848f-428a-a7b4-c99b0cf44d80" providerId="ADAL" clId="{7F3F8368-E371-4A47-9E5A-449F248B4253}" dt="2022-03-06T00:30:21.584" v="798" actId="1076"/>
          <ac:spMkLst>
            <pc:docMk/>
            <pc:sldMk cId="68754677" sldId="263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20:31.502" v="662" actId="27636"/>
          <ac:spMkLst>
            <pc:docMk/>
            <pc:sldMk cId="68754677" sldId="263"/>
            <ac:spMk id="7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30:40.979" v="805" actId="207"/>
          <ac:spMkLst>
            <pc:docMk/>
            <pc:sldMk cId="68754677" sldId="263"/>
            <ac:spMk id="8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30:01.330" v="792" actId="1076"/>
          <ac:picMkLst>
            <pc:docMk/>
            <pc:sldMk cId="68754677" sldId="263"/>
            <ac:picMk id="4" creationId="{00000000-0000-0000-0000-000000000000}"/>
          </ac:picMkLst>
        </pc:picChg>
        <pc:picChg chg="mod">
          <ac:chgData name="Ankica Dmitrović" userId="270d8358-848f-428a-a7b4-c99b0cf44d80" providerId="ADAL" clId="{7F3F8368-E371-4A47-9E5A-449F248B4253}" dt="2022-03-06T00:30:08.480" v="795" actId="14100"/>
          <ac:picMkLst>
            <pc:docMk/>
            <pc:sldMk cId="68754677" sldId="263"/>
            <ac:picMk id="5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0:31:50.577" v="819" actId="207"/>
        <pc:sldMkLst>
          <pc:docMk/>
          <pc:sldMk cId="1188957010" sldId="265"/>
        </pc:sldMkLst>
        <pc:spChg chg="mod">
          <ac:chgData name="Ankica Dmitrović" userId="270d8358-848f-428a-a7b4-c99b0cf44d80" providerId="ADAL" clId="{7F3F8368-E371-4A47-9E5A-449F248B4253}" dt="2022-03-06T00:31:20.932" v="807" actId="1076"/>
          <ac:spMkLst>
            <pc:docMk/>
            <pc:sldMk cId="1188957010" sldId="265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31:50.577" v="819" actId="207"/>
          <ac:spMkLst>
            <pc:docMk/>
            <pc:sldMk cId="1188957010" sldId="265"/>
            <ac:spMk id="5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31:30.331" v="810" actId="14100"/>
          <ac:picMkLst>
            <pc:docMk/>
            <pc:sldMk cId="1188957010" sldId="265"/>
            <ac:picMk id="4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0:33:04.103" v="836" actId="207"/>
        <pc:sldMkLst>
          <pc:docMk/>
          <pc:sldMk cId="2508032091" sldId="266"/>
        </pc:sldMkLst>
        <pc:spChg chg="mod">
          <ac:chgData name="Ankica Dmitrović" userId="270d8358-848f-428a-a7b4-c99b0cf44d80" providerId="ADAL" clId="{7F3F8368-E371-4A47-9E5A-449F248B4253}" dt="2022-03-06T00:32:37.722" v="829" actId="20577"/>
          <ac:spMkLst>
            <pc:docMk/>
            <pc:sldMk cId="2508032091" sldId="266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32:30.536" v="828" actId="1076"/>
          <ac:spMkLst>
            <pc:docMk/>
            <pc:sldMk cId="2508032091" sldId="266"/>
            <ac:spMk id="5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33:04.103" v="836" actId="207"/>
          <ac:spMkLst>
            <pc:docMk/>
            <pc:sldMk cId="2508032091" sldId="266"/>
            <ac:spMk id="7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32:24.174" v="827" actId="14100"/>
          <ac:picMkLst>
            <pc:docMk/>
            <pc:sldMk cId="2508032091" sldId="266"/>
            <ac:picMk id="4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19T10:14:57.372" v="2030" actId="20577"/>
        <pc:sldMkLst>
          <pc:docMk/>
          <pc:sldMk cId="2843876272" sldId="267"/>
        </pc:sldMkLst>
        <pc:spChg chg="mod">
          <ac:chgData name="Ankica Dmitrović" userId="270d8358-848f-428a-a7b4-c99b0cf44d80" providerId="ADAL" clId="{7F3F8368-E371-4A47-9E5A-449F248B4253}" dt="2022-03-19T10:14:57.372" v="2030" actId="20577"/>
          <ac:spMkLst>
            <pc:docMk/>
            <pc:sldMk cId="2843876272" sldId="267"/>
            <ac:spMk id="6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35:48.957" v="947" actId="20577"/>
          <ac:spMkLst>
            <pc:docMk/>
            <pc:sldMk cId="2843876272" sldId="267"/>
            <ac:spMk id="8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35:20.075" v="921" actId="1076"/>
          <ac:picMkLst>
            <pc:docMk/>
            <pc:sldMk cId="2843876272" sldId="267"/>
            <ac:picMk id="4" creationId="{00000000-0000-0000-0000-000000000000}"/>
          </ac:picMkLst>
        </pc:picChg>
        <pc:picChg chg="mod">
          <ac:chgData name="Ankica Dmitrović" userId="270d8358-848f-428a-a7b4-c99b0cf44d80" providerId="ADAL" clId="{7F3F8368-E371-4A47-9E5A-449F248B4253}" dt="2022-03-06T00:34:31.238" v="860" actId="14100"/>
          <ac:picMkLst>
            <pc:docMk/>
            <pc:sldMk cId="2843876272" sldId="267"/>
            <ac:picMk id="5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0:40:12.452" v="958" actId="14100"/>
        <pc:sldMkLst>
          <pc:docMk/>
          <pc:sldMk cId="3934999144" sldId="268"/>
        </pc:sldMkLst>
        <pc:spChg chg="mod">
          <ac:chgData name="Ankica Dmitrović" userId="270d8358-848f-428a-a7b4-c99b0cf44d80" providerId="ADAL" clId="{7F3F8368-E371-4A47-9E5A-449F248B4253}" dt="2022-03-06T00:39:46.634" v="949" actId="120"/>
          <ac:spMkLst>
            <pc:docMk/>
            <pc:sldMk cId="3934999144" sldId="268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40:02.042" v="955" actId="207"/>
          <ac:spMkLst>
            <pc:docMk/>
            <pc:sldMk cId="3934999144" sldId="268"/>
            <ac:spMk id="5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40:12.452" v="958" actId="14100"/>
          <ac:picMkLst>
            <pc:docMk/>
            <pc:sldMk cId="3934999144" sldId="268"/>
            <ac:picMk id="4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1:22:53.971" v="1792" actId="1076"/>
        <pc:sldMkLst>
          <pc:docMk/>
          <pc:sldMk cId="598786645" sldId="269"/>
        </pc:sldMkLst>
        <pc:spChg chg="mod">
          <ac:chgData name="Ankica Dmitrović" userId="270d8358-848f-428a-a7b4-c99b0cf44d80" providerId="ADAL" clId="{7F3F8368-E371-4A47-9E5A-449F248B4253}" dt="2022-03-06T01:22:53.971" v="1792" actId="1076"/>
          <ac:spMkLst>
            <pc:docMk/>
            <pc:sldMk cId="598786645" sldId="269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40:40.434" v="968" actId="207"/>
          <ac:spMkLst>
            <pc:docMk/>
            <pc:sldMk cId="598786645" sldId="269"/>
            <ac:spMk id="5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40:25.925" v="961" actId="14100"/>
          <ac:picMkLst>
            <pc:docMk/>
            <pc:sldMk cId="598786645" sldId="269"/>
            <ac:picMk id="4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1:22:59.972" v="1793" actId="1076"/>
        <pc:sldMkLst>
          <pc:docMk/>
          <pc:sldMk cId="4294489823" sldId="270"/>
        </pc:sldMkLst>
        <pc:spChg chg="mod">
          <ac:chgData name="Ankica Dmitrović" userId="270d8358-848f-428a-a7b4-c99b0cf44d80" providerId="ADAL" clId="{7F3F8368-E371-4A47-9E5A-449F248B4253}" dt="2022-03-06T01:22:59.972" v="1793" actId="1076"/>
          <ac:spMkLst>
            <pc:docMk/>
            <pc:sldMk cId="4294489823" sldId="270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20:55.103" v="688" actId="27636"/>
          <ac:spMkLst>
            <pc:docMk/>
            <pc:sldMk cId="4294489823" sldId="270"/>
            <ac:spMk id="8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20:55.104" v="689" actId="27636"/>
          <ac:spMkLst>
            <pc:docMk/>
            <pc:sldMk cId="4294489823" sldId="270"/>
            <ac:spMk id="11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41:16.749" v="977" actId="207"/>
          <ac:spMkLst>
            <pc:docMk/>
            <pc:sldMk cId="4294489823" sldId="270"/>
            <ac:spMk id="12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41:05.388" v="972" actId="14100"/>
          <ac:picMkLst>
            <pc:docMk/>
            <pc:sldMk cId="4294489823" sldId="270"/>
            <ac:picMk id="6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0:43:00.954" v="999" actId="207"/>
        <pc:sldMkLst>
          <pc:docMk/>
          <pc:sldMk cId="3951609491" sldId="271"/>
        </pc:sldMkLst>
        <pc:spChg chg="mod">
          <ac:chgData name="Ankica Dmitrović" userId="270d8358-848f-428a-a7b4-c99b0cf44d80" providerId="ADAL" clId="{7F3F8368-E371-4A47-9E5A-449F248B4253}" dt="2022-03-06T00:42:35.722" v="990" actId="14100"/>
          <ac:spMkLst>
            <pc:docMk/>
            <pc:sldMk cId="3951609491" sldId="271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43:00.954" v="999" actId="207"/>
          <ac:spMkLst>
            <pc:docMk/>
            <pc:sldMk cId="3951609491" sldId="271"/>
            <ac:spMk id="5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42:46.980" v="994" actId="14100"/>
          <ac:picMkLst>
            <pc:docMk/>
            <pc:sldMk cId="3951609491" sldId="271"/>
            <ac:picMk id="4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0:44:28.590" v="1062" actId="207"/>
        <pc:sldMkLst>
          <pc:docMk/>
          <pc:sldMk cId="2554446334" sldId="272"/>
        </pc:sldMkLst>
        <pc:spChg chg="mod">
          <ac:chgData name="Ankica Dmitrović" userId="270d8358-848f-428a-a7b4-c99b0cf44d80" providerId="ADAL" clId="{7F3F8368-E371-4A47-9E5A-449F248B4253}" dt="2022-03-06T00:43:28.162" v="1044" actId="1076"/>
          <ac:spMkLst>
            <pc:docMk/>
            <pc:sldMk cId="2554446334" sldId="272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44:28.590" v="1062" actId="207"/>
          <ac:spMkLst>
            <pc:docMk/>
            <pc:sldMk cId="2554446334" sldId="272"/>
            <ac:spMk id="7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44:07.632" v="1055" actId="14100"/>
          <ac:picMkLst>
            <pc:docMk/>
            <pc:sldMk cId="2554446334" sldId="272"/>
            <ac:picMk id="4" creationId="{00000000-0000-0000-0000-000000000000}"/>
          </ac:picMkLst>
        </pc:picChg>
        <pc:picChg chg="mod">
          <ac:chgData name="Ankica Dmitrović" userId="270d8358-848f-428a-a7b4-c99b0cf44d80" providerId="ADAL" clId="{7F3F8368-E371-4A47-9E5A-449F248B4253}" dt="2022-03-06T00:43:50.204" v="1051" actId="1076"/>
          <ac:picMkLst>
            <pc:docMk/>
            <pc:sldMk cId="2554446334" sldId="272"/>
            <ac:picMk id="5" creationId="{00000000-0000-0000-0000-000000000000}"/>
          </ac:picMkLst>
        </pc:picChg>
        <pc:picChg chg="mod">
          <ac:chgData name="Ankica Dmitrović" userId="270d8358-848f-428a-a7b4-c99b0cf44d80" providerId="ADAL" clId="{7F3F8368-E371-4A47-9E5A-449F248B4253}" dt="2022-03-06T00:43:39.004" v="1048" actId="1076"/>
          <ac:picMkLst>
            <pc:docMk/>
            <pc:sldMk cId="2554446334" sldId="272"/>
            <ac:picMk id="6" creationId="{00000000-0000-0000-0000-000000000000}"/>
          </ac:picMkLst>
        </pc:picChg>
      </pc:sldChg>
      <pc:sldChg chg="modSp mod">
        <pc:chgData name="Ankica Dmitrović" userId="270d8358-848f-428a-a7b4-c99b0cf44d80" providerId="ADAL" clId="{7F3F8368-E371-4A47-9E5A-449F248B4253}" dt="2022-03-06T00:45:18.772" v="1073" actId="20577"/>
        <pc:sldMkLst>
          <pc:docMk/>
          <pc:sldMk cId="3079616975" sldId="273"/>
        </pc:sldMkLst>
        <pc:spChg chg="mod">
          <ac:chgData name="Ankica Dmitrović" userId="270d8358-848f-428a-a7b4-c99b0cf44d80" providerId="ADAL" clId="{7F3F8368-E371-4A47-9E5A-449F248B4253}" dt="2022-03-06T00:44:43.537" v="1066" actId="113"/>
          <ac:spMkLst>
            <pc:docMk/>
            <pc:sldMk cId="3079616975" sldId="273"/>
            <ac:spMk id="2" creationId="{00000000-0000-0000-0000-000000000000}"/>
          </ac:spMkLst>
        </pc:spChg>
        <pc:spChg chg="mod">
          <ac:chgData name="Ankica Dmitrović" userId="270d8358-848f-428a-a7b4-c99b0cf44d80" providerId="ADAL" clId="{7F3F8368-E371-4A47-9E5A-449F248B4253}" dt="2022-03-06T00:45:18.772" v="1073" actId="20577"/>
          <ac:spMkLst>
            <pc:docMk/>
            <pc:sldMk cId="3079616975" sldId="273"/>
            <ac:spMk id="3" creationId="{00000000-0000-0000-0000-000000000000}"/>
          </ac:spMkLst>
        </pc:spChg>
        <pc:picChg chg="mod">
          <ac:chgData name="Ankica Dmitrović" userId="270d8358-848f-428a-a7b4-c99b0cf44d80" providerId="ADAL" clId="{7F3F8368-E371-4A47-9E5A-449F248B4253}" dt="2022-03-06T00:45:02.509" v="1070" actId="1076"/>
          <ac:picMkLst>
            <pc:docMk/>
            <pc:sldMk cId="3079616975" sldId="273"/>
            <ac:picMk id="4" creationId="{00000000-0000-0000-0000-000000000000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4:31.654" v="1814" actId="14100"/>
        <pc:sldMkLst>
          <pc:docMk/>
          <pc:sldMk cId="2569576602" sldId="274"/>
        </pc:sldMkLst>
        <pc:spChg chg="mod">
          <ac:chgData name="Ankica Dmitrović" userId="270d8358-848f-428a-a7b4-c99b0cf44d80" providerId="ADAL" clId="{7F3F8368-E371-4A47-9E5A-449F248B4253}" dt="2022-03-06T01:24:31.654" v="1814" actId="14100"/>
          <ac:spMkLst>
            <pc:docMk/>
            <pc:sldMk cId="2569576602" sldId="274"/>
            <ac:spMk id="2" creationId="{A28AD586-C35D-4329-A07D-5E2302AA3B5E}"/>
          </ac:spMkLst>
        </pc:spChg>
        <pc:spChg chg="mod">
          <ac:chgData name="Ankica Dmitrović" userId="270d8358-848f-428a-a7b4-c99b0cf44d80" providerId="ADAL" clId="{7F3F8368-E371-4A47-9E5A-449F248B4253}" dt="2022-03-06T01:24:15.471" v="1812" actId="1076"/>
          <ac:spMkLst>
            <pc:docMk/>
            <pc:sldMk cId="2569576602" sldId="274"/>
            <ac:spMk id="3" creationId="{C505BF9B-36C1-486A-A993-B2E17AB95884}"/>
          </ac:spMkLst>
        </pc:spChg>
        <pc:spChg chg="del mod">
          <ac:chgData name="Ankica Dmitrović" userId="270d8358-848f-428a-a7b4-c99b0cf44d80" providerId="ADAL" clId="{7F3F8368-E371-4A47-9E5A-449F248B4253}" dt="2022-03-05T23:41:17.037" v="69"/>
          <ac:spMkLst>
            <pc:docMk/>
            <pc:sldMk cId="2569576602" sldId="274"/>
            <ac:spMk id="4" creationId="{49B8FD45-C5A7-430D-B30D-DC0754D892A6}"/>
          </ac:spMkLst>
        </pc:spChg>
        <pc:picChg chg="add mod">
          <ac:chgData name="Ankica Dmitrović" userId="270d8358-848f-428a-a7b4-c99b0cf44d80" providerId="ADAL" clId="{7F3F8368-E371-4A47-9E5A-449F248B4253}" dt="2022-03-06T00:52:09.617" v="1111" actId="14100"/>
          <ac:picMkLst>
            <pc:docMk/>
            <pc:sldMk cId="2569576602" sldId="274"/>
            <ac:picMk id="5" creationId="{0164331A-022C-44ED-9EB2-71991F77ED86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4:59.199" v="1823" actId="27636"/>
        <pc:sldMkLst>
          <pc:docMk/>
          <pc:sldMk cId="636457962" sldId="275"/>
        </pc:sldMkLst>
        <pc:spChg chg="mod">
          <ac:chgData name="Ankica Dmitrović" userId="270d8358-848f-428a-a7b4-c99b0cf44d80" providerId="ADAL" clId="{7F3F8368-E371-4A47-9E5A-449F248B4253}" dt="2022-03-06T01:24:49.664" v="1821" actId="120"/>
          <ac:spMkLst>
            <pc:docMk/>
            <pc:sldMk cId="636457962" sldId="275"/>
            <ac:spMk id="2" creationId="{55837391-3F98-45CE-BDD2-FA7A87DB21C5}"/>
          </ac:spMkLst>
        </pc:spChg>
        <pc:spChg chg="mod">
          <ac:chgData name="Ankica Dmitrović" userId="270d8358-848f-428a-a7b4-c99b0cf44d80" providerId="ADAL" clId="{7F3F8368-E371-4A47-9E5A-449F248B4253}" dt="2022-03-06T01:24:59.199" v="1823" actId="27636"/>
          <ac:spMkLst>
            <pc:docMk/>
            <pc:sldMk cId="636457962" sldId="275"/>
            <ac:spMk id="3" creationId="{F66F8A54-7AA7-4637-8EBC-9597DF8AFF11}"/>
          </ac:spMkLst>
        </pc:spChg>
        <pc:spChg chg="del mod">
          <ac:chgData name="Ankica Dmitrović" userId="270d8358-848f-428a-a7b4-c99b0cf44d80" providerId="ADAL" clId="{7F3F8368-E371-4A47-9E5A-449F248B4253}" dt="2022-03-05T23:42:54.752" v="91"/>
          <ac:spMkLst>
            <pc:docMk/>
            <pc:sldMk cId="636457962" sldId="275"/>
            <ac:spMk id="4" creationId="{01792378-F613-42CB-8445-0161B4AABB29}"/>
          </ac:spMkLst>
        </pc:spChg>
        <pc:picChg chg="add mod">
          <ac:chgData name="Ankica Dmitrović" userId="270d8358-848f-428a-a7b4-c99b0cf44d80" providerId="ADAL" clId="{7F3F8368-E371-4A47-9E5A-449F248B4253}" dt="2022-03-06T00:52:44.980" v="1121" actId="1076"/>
          <ac:picMkLst>
            <pc:docMk/>
            <pc:sldMk cId="636457962" sldId="275"/>
            <ac:picMk id="5" creationId="{3FBBB71F-2CD6-4C70-A055-224C6533DC56}"/>
          </ac:picMkLst>
        </pc:picChg>
      </pc:sldChg>
      <pc:sldChg chg="addSp delSp modSp new del mod">
        <pc:chgData name="Ankica Dmitrović" userId="270d8358-848f-428a-a7b4-c99b0cf44d80" providerId="ADAL" clId="{7F3F8368-E371-4A47-9E5A-449F248B4253}" dt="2022-03-06T01:38:45.042" v="2002" actId="47"/>
        <pc:sldMkLst>
          <pc:docMk/>
          <pc:sldMk cId="449799903" sldId="276"/>
        </pc:sldMkLst>
        <pc:spChg chg="mod">
          <ac:chgData name="Ankica Dmitrović" userId="270d8358-848f-428a-a7b4-c99b0cf44d80" providerId="ADAL" clId="{7F3F8368-E371-4A47-9E5A-449F248B4253}" dt="2022-03-06T01:25:21.309" v="1828" actId="120"/>
          <ac:spMkLst>
            <pc:docMk/>
            <pc:sldMk cId="449799903" sldId="276"/>
            <ac:spMk id="2" creationId="{E0FB32A7-2A8A-4C40-93B0-78E5CECAF5E2}"/>
          </ac:spMkLst>
        </pc:spChg>
        <pc:spChg chg="mod">
          <ac:chgData name="Ankica Dmitrović" userId="270d8358-848f-428a-a7b4-c99b0cf44d80" providerId="ADAL" clId="{7F3F8368-E371-4A47-9E5A-449F248B4253}" dt="2022-03-06T01:25:28.606" v="1829" actId="403"/>
          <ac:spMkLst>
            <pc:docMk/>
            <pc:sldMk cId="449799903" sldId="276"/>
            <ac:spMk id="3" creationId="{C5E45B34-63A8-4F5C-9508-7A2DB1FE66E5}"/>
          </ac:spMkLst>
        </pc:spChg>
        <pc:spChg chg="del mod">
          <ac:chgData name="Ankica Dmitrović" userId="270d8358-848f-428a-a7b4-c99b0cf44d80" providerId="ADAL" clId="{7F3F8368-E371-4A47-9E5A-449F248B4253}" dt="2022-03-05T23:45:22.338" v="114"/>
          <ac:spMkLst>
            <pc:docMk/>
            <pc:sldMk cId="449799903" sldId="276"/>
            <ac:spMk id="4" creationId="{DAB01D77-A182-495E-B619-FEA09FA255CB}"/>
          </ac:spMkLst>
        </pc:spChg>
        <pc:picChg chg="add mod">
          <ac:chgData name="Ankica Dmitrović" userId="270d8358-848f-428a-a7b4-c99b0cf44d80" providerId="ADAL" clId="{7F3F8368-E371-4A47-9E5A-449F248B4253}" dt="2022-03-06T01:25:33.401" v="1830" actId="1076"/>
          <ac:picMkLst>
            <pc:docMk/>
            <pc:sldMk cId="449799903" sldId="276"/>
            <ac:picMk id="5" creationId="{6A1821E5-1F14-4EBD-9E39-8BD7B12C8FA3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5:56.035" v="1838" actId="1076"/>
        <pc:sldMkLst>
          <pc:docMk/>
          <pc:sldMk cId="2688883603" sldId="277"/>
        </pc:sldMkLst>
        <pc:spChg chg="mod">
          <ac:chgData name="Ankica Dmitrović" userId="270d8358-848f-428a-a7b4-c99b0cf44d80" providerId="ADAL" clId="{7F3F8368-E371-4A47-9E5A-449F248B4253}" dt="2022-03-06T01:25:42.763" v="1835" actId="120"/>
          <ac:spMkLst>
            <pc:docMk/>
            <pc:sldMk cId="2688883603" sldId="277"/>
            <ac:spMk id="2" creationId="{F786E715-DE9A-41D2-9F91-21ACCCB0BB0E}"/>
          </ac:spMkLst>
        </pc:spChg>
        <pc:spChg chg="mod">
          <ac:chgData name="Ankica Dmitrović" userId="270d8358-848f-428a-a7b4-c99b0cf44d80" providerId="ADAL" clId="{7F3F8368-E371-4A47-9E5A-449F248B4253}" dt="2022-03-06T01:25:50.037" v="1836" actId="403"/>
          <ac:spMkLst>
            <pc:docMk/>
            <pc:sldMk cId="2688883603" sldId="277"/>
            <ac:spMk id="3" creationId="{C96F1D64-EB9A-43E8-82E5-622E3EAE643B}"/>
          </ac:spMkLst>
        </pc:spChg>
        <pc:spChg chg="del mod">
          <ac:chgData name="Ankica Dmitrović" userId="270d8358-848f-428a-a7b4-c99b0cf44d80" providerId="ADAL" clId="{7F3F8368-E371-4A47-9E5A-449F248B4253}" dt="2022-03-05T23:48:06.747" v="151"/>
          <ac:spMkLst>
            <pc:docMk/>
            <pc:sldMk cId="2688883603" sldId="277"/>
            <ac:spMk id="4" creationId="{1E8285CE-688B-44FC-B558-3321D9AF3338}"/>
          </ac:spMkLst>
        </pc:spChg>
        <pc:picChg chg="add mod">
          <ac:chgData name="Ankica Dmitrović" userId="270d8358-848f-428a-a7b4-c99b0cf44d80" providerId="ADAL" clId="{7F3F8368-E371-4A47-9E5A-449F248B4253}" dt="2022-03-06T01:25:56.035" v="1838" actId="1076"/>
          <ac:picMkLst>
            <pc:docMk/>
            <pc:sldMk cId="2688883603" sldId="277"/>
            <ac:picMk id="5" creationId="{CDC893E2-36C4-44B1-AAA9-F3AA662E39F7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6:11.850" v="1844" actId="1076"/>
        <pc:sldMkLst>
          <pc:docMk/>
          <pc:sldMk cId="4277993868" sldId="278"/>
        </pc:sldMkLst>
        <pc:spChg chg="mod">
          <ac:chgData name="Ankica Dmitrović" userId="270d8358-848f-428a-a7b4-c99b0cf44d80" providerId="ADAL" clId="{7F3F8368-E371-4A47-9E5A-449F248B4253}" dt="2022-03-06T01:26:02.473" v="1842" actId="20577"/>
          <ac:spMkLst>
            <pc:docMk/>
            <pc:sldMk cId="4277993868" sldId="278"/>
            <ac:spMk id="2" creationId="{787AACC3-65B6-4118-9BAE-63DBE4BD87AC}"/>
          </ac:spMkLst>
        </pc:spChg>
        <pc:spChg chg="mod">
          <ac:chgData name="Ankica Dmitrović" userId="270d8358-848f-428a-a7b4-c99b0cf44d80" providerId="ADAL" clId="{7F3F8368-E371-4A47-9E5A-449F248B4253}" dt="2022-03-06T01:26:11.850" v="1844" actId="1076"/>
          <ac:spMkLst>
            <pc:docMk/>
            <pc:sldMk cId="4277993868" sldId="278"/>
            <ac:spMk id="3" creationId="{0E7FD1CE-800E-4D3C-A4ED-1A2977BC3947}"/>
          </ac:spMkLst>
        </pc:spChg>
        <pc:spChg chg="del mod">
          <ac:chgData name="Ankica Dmitrović" userId="270d8358-848f-428a-a7b4-c99b0cf44d80" providerId="ADAL" clId="{7F3F8368-E371-4A47-9E5A-449F248B4253}" dt="2022-03-05T23:49:02.094" v="160"/>
          <ac:spMkLst>
            <pc:docMk/>
            <pc:sldMk cId="4277993868" sldId="278"/>
            <ac:spMk id="4" creationId="{7E0BC19E-DC2B-40BE-B342-F8CB6C8C9FA9}"/>
          </ac:spMkLst>
        </pc:spChg>
        <pc:picChg chg="add mod">
          <ac:chgData name="Ankica Dmitrović" userId="270d8358-848f-428a-a7b4-c99b0cf44d80" providerId="ADAL" clId="{7F3F8368-E371-4A47-9E5A-449F248B4253}" dt="2022-03-06T00:56:30.251" v="1249" actId="14100"/>
          <ac:picMkLst>
            <pc:docMk/>
            <pc:sldMk cId="4277993868" sldId="278"/>
            <ac:picMk id="5" creationId="{C609169E-74A0-457B-A9ED-408629FE62D1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6:48.677" v="1853" actId="1076"/>
        <pc:sldMkLst>
          <pc:docMk/>
          <pc:sldMk cId="3504101674" sldId="279"/>
        </pc:sldMkLst>
        <pc:spChg chg="mod">
          <ac:chgData name="Ankica Dmitrović" userId="270d8358-848f-428a-a7b4-c99b0cf44d80" providerId="ADAL" clId="{7F3F8368-E371-4A47-9E5A-449F248B4253}" dt="2022-03-06T01:26:43.199" v="1852" actId="1076"/>
          <ac:spMkLst>
            <pc:docMk/>
            <pc:sldMk cId="3504101674" sldId="279"/>
            <ac:spMk id="2" creationId="{74F88975-50B8-4601-BBB4-609BAC629917}"/>
          </ac:spMkLst>
        </pc:spChg>
        <pc:spChg chg="mod">
          <ac:chgData name="Ankica Dmitrović" userId="270d8358-848f-428a-a7b4-c99b0cf44d80" providerId="ADAL" clId="{7F3F8368-E371-4A47-9E5A-449F248B4253}" dt="2022-03-06T01:26:48.677" v="1853" actId="1076"/>
          <ac:spMkLst>
            <pc:docMk/>
            <pc:sldMk cId="3504101674" sldId="279"/>
            <ac:spMk id="3" creationId="{439F6D47-6411-4168-A5FE-5401D29C52E8}"/>
          </ac:spMkLst>
        </pc:spChg>
        <pc:spChg chg="del mod">
          <ac:chgData name="Ankica Dmitrović" userId="270d8358-848f-428a-a7b4-c99b0cf44d80" providerId="ADAL" clId="{7F3F8368-E371-4A47-9E5A-449F248B4253}" dt="2022-03-05T23:50:11.854" v="175"/>
          <ac:spMkLst>
            <pc:docMk/>
            <pc:sldMk cId="3504101674" sldId="279"/>
            <ac:spMk id="4" creationId="{01527036-E669-412A-ACCB-CCDCF7996629}"/>
          </ac:spMkLst>
        </pc:spChg>
        <pc:picChg chg="add mod">
          <ac:chgData name="Ankica Dmitrović" userId="270d8358-848f-428a-a7b4-c99b0cf44d80" providerId="ADAL" clId="{7F3F8368-E371-4A47-9E5A-449F248B4253}" dt="2022-03-06T00:59:23.978" v="1298" actId="1076"/>
          <ac:picMkLst>
            <pc:docMk/>
            <pc:sldMk cId="3504101674" sldId="279"/>
            <ac:picMk id="5" creationId="{397838D6-CA61-4936-9EFA-DA3EE22E428D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7:20.806" v="1859" actId="27636"/>
        <pc:sldMkLst>
          <pc:docMk/>
          <pc:sldMk cId="1535618027" sldId="280"/>
        </pc:sldMkLst>
        <pc:spChg chg="mod">
          <ac:chgData name="Ankica Dmitrović" userId="270d8358-848f-428a-a7b4-c99b0cf44d80" providerId="ADAL" clId="{7F3F8368-E371-4A47-9E5A-449F248B4253}" dt="2022-03-06T01:27:08.960" v="1857" actId="20577"/>
          <ac:spMkLst>
            <pc:docMk/>
            <pc:sldMk cId="1535618027" sldId="280"/>
            <ac:spMk id="2" creationId="{F477165D-6EE7-44F5-ADF1-AF2C31A4A503}"/>
          </ac:spMkLst>
        </pc:spChg>
        <pc:spChg chg="mod">
          <ac:chgData name="Ankica Dmitrović" userId="270d8358-848f-428a-a7b4-c99b0cf44d80" providerId="ADAL" clId="{7F3F8368-E371-4A47-9E5A-449F248B4253}" dt="2022-03-06T01:27:20.806" v="1859" actId="27636"/>
          <ac:spMkLst>
            <pc:docMk/>
            <pc:sldMk cId="1535618027" sldId="280"/>
            <ac:spMk id="3" creationId="{D0A96896-0880-418E-A0F4-FCAAF54AE0C7}"/>
          </ac:spMkLst>
        </pc:spChg>
        <pc:spChg chg="del mod">
          <ac:chgData name="Ankica Dmitrović" userId="270d8358-848f-428a-a7b4-c99b0cf44d80" providerId="ADAL" clId="{7F3F8368-E371-4A47-9E5A-449F248B4253}" dt="2022-03-05T23:52:48.815" v="233"/>
          <ac:spMkLst>
            <pc:docMk/>
            <pc:sldMk cId="1535618027" sldId="280"/>
            <ac:spMk id="4" creationId="{118A4187-11F6-4E68-9631-85D93E67F9E1}"/>
          </ac:spMkLst>
        </pc:spChg>
        <pc:picChg chg="add mod">
          <ac:chgData name="Ankica Dmitrović" userId="270d8358-848f-428a-a7b4-c99b0cf44d80" providerId="ADAL" clId="{7F3F8368-E371-4A47-9E5A-449F248B4253}" dt="2022-03-06T00:59:52.676" v="1300" actId="1076"/>
          <ac:picMkLst>
            <pc:docMk/>
            <pc:sldMk cId="1535618027" sldId="280"/>
            <ac:picMk id="5" creationId="{49AF20A0-5517-46F0-B7BF-83F9261E71E1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7:36.313" v="1863" actId="1076"/>
        <pc:sldMkLst>
          <pc:docMk/>
          <pc:sldMk cId="3153829722" sldId="281"/>
        </pc:sldMkLst>
        <pc:spChg chg="mod">
          <ac:chgData name="Ankica Dmitrović" userId="270d8358-848f-428a-a7b4-c99b0cf44d80" providerId="ADAL" clId="{7F3F8368-E371-4A47-9E5A-449F248B4253}" dt="2022-03-06T01:27:30.274" v="1862" actId="20577"/>
          <ac:spMkLst>
            <pc:docMk/>
            <pc:sldMk cId="3153829722" sldId="281"/>
            <ac:spMk id="2" creationId="{FF155947-ACC7-4B4D-A76C-1DF31814E698}"/>
          </ac:spMkLst>
        </pc:spChg>
        <pc:spChg chg="mod">
          <ac:chgData name="Ankica Dmitrović" userId="270d8358-848f-428a-a7b4-c99b0cf44d80" providerId="ADAL" clId="{7F3F8368-E371-4A47-9E5A-449F248B4253}" dt="2022-03-06T01:02:46.545" v="1363" actId="1076"/>
          <ac:spMkLst>
            <pc:docMk/>
            <pc:sldMk cId="3153829722" sldId="281"/>
            <ac:spMk id="3" creationId="{A6452102-E5E0-4997-9876-5A11266B5F9A}"/>
          </ac:spMkLst>
        </pc:spChg>
        <pc:spChg chg="del mod">
          <ac:chgData name="Ankica Dmitrović" userId="270d8358-848f-428a-a7b4-c99b0cf44d80" providerId="ADAL" clId="{7F3F8368-E371-4A47-9E5A-449F248B4253}" dt="2022-03-05T23:54:48.202" v="267"/>
          <ac:spMkLst>
            <pc:docMk/>
            <pc:sldMk cId="3153829722" sldId="281"/>
            <ac:spMk id="4" creationId="{3024607A-060E-465A-9DF7-3EC94FE40D56}"/>
          </ac:spMkLst>
        </pc:spChg>
        <pc:picChg chg="add mod">
          <ac:chgData name="Ankica Dmitrović" userId="270d8358-848f-428a-a7b4-c99b0cf44d80" providerId="ADAL" clId="{7F3F8368-E371-4A47-9E5A-449F248B4253}" dt="2022-03-06T01:27:36.313" v="1863" actId="1076"/>
          <ac:picMkLst>
            <pc:docMk/>
            <pc:sldMk cId="3153829722" sldId="281"/>
            <ac:picMk id="5" creationId="{A2E64776-5DB0-43BD-9D38-ABC369B80159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7:47.912" v="1868" actId="120"/>
        <pc:sldMkLst>
          <pc:docMk/>
          <pc:sldMk cId="4180073910" sldId="282"/>
        </pc:sldMkLst>
        <pc:spChg chg="mod">
          <ac:chgData name="Ankica Dmitrović" userId="270d8358-848f-428a-a7b4-c99b0cf44d80" providerId="ADAL" clId="{7F3F8368-E371-4A47-9E5A-449F248B4253}" dt="2022-03-06T01:27:47.912" v="1868" actId="120"/>
          <ac:spMkLst>
            <pc:docMk/>
            <pc:sldMk cId="4180073910" sldId="282"/>
            <ac:spMk id="2" creationId="{337563F6-4F4D-4B19-AC5B-1E2CA0F37DC2}"/>
          </ac:spMkLst>
        </pc:spChg>
        <pc:spChg chg="mod">
          <ac:chgData name="Ankica Dmitrović" userId="270d8358-848f-428a-a7b4-c99b0cf44d80" providerId="ADAL" clId="{7F3F8368-E371-4A47-9E5A-449F248B4253}" dt="2022-03-06T01:03:41.379" v="1383" actId="403"/>
          <ac:spMkLst>
            <pc:docMk/>
            <pc:sldMk cId="4180073910" sldId="282"/>
            <ac:spMk id="3" creationId="{4BBEC745-AB91-4491-B29A-3139F31EA533}"/>
          </ac:spMkLst>
        </pc:spChg>
        <pc:spChg chg="del mod">
          <ac:chgData name="Ankica Dmitrović" userId="270d8358-848f-428a-a7b4-c99b0cf44d80" providerId="ADAL" clId="{7F3F8368-E371-4A47-9E5A-449F248B4253}" dt="2022-03-05T23:56:04.100" v="281"/>
          <ac:spMkLst>
            <pc:docMk/>
            <pc:sldMk cId="4180073910" sldId="282"/>
            <ac:spMk id="4" creationId="{9642E969-3C54-485D-B860-1B065F9EB7A4}"/>
          </ac:spMkLst>
        </pc:spChg>
        <pc:picChg chg="add mod">
          <ac:chgData name="Ankica Dmitrović" userId="270d8358-848f-428a-a7b4-c99b0cf44d80" providerId="ADAL" clId="{7F3F8368-E371-4A47-9E5A-449F248B4253}" dt="2022-03-06T01:03:11.483" v="1367" actId="1076"/>
          <ac:picMkLst>
            <pc:docMk/>
            <pc:sldMk cId="4180073910" sldId="282"/>
            <ac:picMk id="5" creationId="{DBBC1C90-2DA3-4183-9738-A74283F87AFB}"/>
          </ac:picMkLst>
        </pc:picChg>
        <pc:picChg chg="add mod">
          <ac:chgData name="Ankica Dmitrović" userId="270d8358-848f-428a-a7b4-c99b0cf44d80" providerId="ADAL" clId="{7F3F8368-E371-4A47-9E5A-449F248B4253}" dt="2022-03-05T23:57:47.138" v="306" actId="1076"/>
          <ac:picMkLst>
            <pc:docMk/>
            <pc:sldMk cId="4180073910" sldId="282"/>
            <ac:picMk id="6" creationId="{4AB6B311-24E9-451C-ACB4-C8034AFB7878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8:13.039" v="1878" actId="1076"/>
        <pc:sldMkLst>
          <pc:docMk/>
          <pc:sldMk cId="823800547" sldId="283"/>
        </pc:sldMkLst>
        <pc:spChg chg="mod">
          <ac:chgData name="Ankica Dmitrović" userId="270d8358-848f-428a-a7b4-c99b0cf44d80" providerId="ADAL" clId="{7F3F8368-E371-4A47-9E5A-449F248B4253}" dt="2022-03-06T01:27:57.179" v="1872" actId="20577"/>
          <ac:spMkLst>
            <pc:docMk/>
            <pc:sldMk cId="823800547" sldId="283"/>
            <ac:spMk id="2" creationId="{78BF5F07-36C2-4CFF-AB64-98CF8AF7196F}"/>
          </ac:spMkLst>
        </pc:spChg>
        <pc:spChg chg="mod">
          <ac:chgData name="Ankica Dmitrović" userId="270d8358-848f-428a-a7b4-c99b0cf44d80" providerId="ADAL" clId="{7F3F8368-E371-4A47-9E5A-449F248B4253}" dt="2022-03-06T01:28:13.039" v="1878" actId="1076"/>
          <ac:spMkLst>
            <pc:docMk/>
            <pc:sldMk cId="823800547" sldId="283"/>
            <ac:spMk id="3" creationId="{90C28A33-327B-421C-A49D-CE01B4C8BC60}"/>
          </ac:spMkLst>
        </pc:spChg>
        <pc:spChg chg="del mod">
          <ac:chgData name="Ankica Dmitrović" userId="270d8358-848f-428a-a7b4-c99b0cf44d80" providerId="ADAL" clId="{7F3F8368-E371-4A47-9E5A-449F248B4253}" dt="2022-03-05T23:58:26.807" v="316"/>
          <ac:spMkLst>
            <pc:docMk/>
            <pc:sldMk cId="823800547" sldId="283"/>
            <ac:spMk id="4" creationId="{D879B26B-5921-4A78-8838-448D0784F4B2}"/>
          </ac:spMkLst>
        </pc:spChg>
        <pc:picChg chg="add mod">
          <ac:chgData name="Ankica Dmitrović" userId="270d8358-848f-428a-a7b4-c99b0cf44d80" providerId="ADAL" clId="{7F3F8368-E371-4A47-9E5A-449F248B4253}" dt="2022-03-06T01:04:25.948" v="1390" actId="14100"/>
          <ac:picMkLst>
            <pc:docMk/>
            <pc:sldMk cId="823800547" sldId="283"/>
            <ac:picMk id="5" creationId="{F0EA5D07-31B6-4511-92C1-E530D2484CF7}"/>
          </ac:picMkLst>
        </pc:picChg>
      </pc:sldChg>
      <pc:sldChg chg="addSp delSp modSp new del mod">
        <pc:chgData name="Ankica Dmitrović" userId="270d8358-848f-428a-a7b4-c99b0cf44d80" providerId="ADAL" clId="{7F3F8368-E371-4A47-9E5A-449F248B4253}" dt="2022-03-06T01:35:19.938" v="1997" actId="47"/>
        <pc:sldMkLst>
          <pc:docMk/>
          <pc:sldMk cId="4200867355" sldId="284"/>
        </pc:sldMkLst>
        <pc:spChg chg="mod">
          <ac:chgData name="Ankica Dmitrović" userId="270d8358-848f-428a-a7b4-c99b0cf44d80" providerId="ADAL" clId="{7F3F8368-E371-4A47-9E5A-449F248B4253}" dt="2022-03-06T01:28:27.202" v="1882" actId="20577"/>
          <ac:spMkLst>
            <pc:docMk/>
            <pc:sldMk cId="4200867355" sldId="284"/>
            <ac:spMk id="2" creationId="{C94249B1-82FC-4298-9C6F-08A26F121629}"/>
          </ac:spMkLst>
        </pc:spChg>
        <pc:spChg chg="del mod">
          <ac:chgData name="Ankica Dmitrović" userId="270d8358-848f-428a-a7b4-c99b0cf44d80" providerId="ADAL" clId="{7F3F8368-E371-4A47-9E5A-449F248B4253}" dt="2022-03-05T23:59:33.796" v="330"/>
          <ac:spMkLst>
            <pc:docMk/>
            <pc:sldMk cId="4200867355" sldId="284"/>
            <ac:spMk id="3" creationId="{FF229F34-BD9A-4689-8E7B-51E061146A77}"/>
          </ac:spMkLst>
        </pc:spChg>
        <pc:spChg chg="mod">
          <ac:chgData name="Ankica Dmitrović" userId="270d8358-848f-428a-a7b4-c99b0cf44d80" providerId="ADAL" clId="{7F3F8368-E371-4A47-9E5A-449F248B4253}" dt="2022-03-06T01:28:37.245" v="1887" actId="1076"/>
          <ac:spMkLst>
            <pc:docMk/>
            <pc:sldMk cId="4200867355" sldId="284"/>
            <ac:spMk id="4" creationId="{E6478E9C-239B-48A4-A2FF-9AA9D4E949F6}"/>
          </ac:spMkLst>
        </pc:spChg>
        <pc:picChg chg="add mod">
          <ac:chgData name="Ankica Dmitrović" userId="270d8358-848f-428a-a7b4-c99b0cf44d80" providerId="ADAL" clId="{7F3F8368-E371-4A47-9E5A-449F248B4253}" dt="2022-03-06T01:05:38.533" v="1416" actId="1076"/>
          <ac:picMkLst>
            <pc:docMk/>
            <pc:sldMk cId="4200867355" sldId="284"/>
            <ac:picMk id="5" creationId="{E005EEA1-137B-46DF-8384-C74F5716D0DF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8:59.772" v="1895" actId="1076"/>
        <pc:sldMkLst>
          <pc:docMk/>
          <pc:sldMk cId="3321916738" sldId="285"/>
        </pc:sldMkLst>
        <pc:spChg chg="mod">
          <ac:chgData name="Ankica Dmitrović" userId="270d8358-848f-428a-a7b4-c99b0cf44d80" providerId="ADAL" clId="{7F3F8368-E371-4A47-9E5A-449F248B4253}" dt="2022-03-06T01:28:45.710" v="1891" actId="20577"/>
          <ac:spMkLst>
            <pc:docMk/>
            <pc:sldMk cId="3321916738" sldId="285"/>
            <ac:spMk id="2" creationId="{6E74B6D6-86D7-429A-B9EB-7D9DC509F1F7}"/>
          </ac:spMkLst>
        </pc:spChg>
        <pc:spChg chg="mod">
          <ac:chgData name="Ankica Dmitrović" userId="270d8358-848f-428a-a7b4-c99b0cf44d80" providerId="ADAL" clId="{7F3F8368-E371-4A47-9E5A-449F248B4253}" dt="2022-03-06T01:28:56.132" v="1894" actId="1076"/>
          <ac:spMkLst>
            <pc:docMk/>
            <pc:sldMk cId="3321916738" sldId="285"/>
            <ac:spMk id="3" creationId="{65D026C0-0B19-4DBD-8BD8-31A4801281B2}"/>
          </ac:spMkLst>
        </pc:spChg>
        <pc:spChg chg="del mod">
          <ac:chgData name="Ankica Dmitrović" userId="270d8358-848f-428a-a7b4-c99b0cf44d80" providerId="ADAL" clId="{7F3F8368-E371-4A47-9E5A-449F248B4253}" dt="2022-03-06T00:01:12.441" v="344"/>
          <ac:spMkLst>
            <pc:docMk/>
            <pc:sldMk cId="3321916738" sldId="285"/>
            <ac:spMk id="4" creationId="{4CBFA27C-5910-4878-8300-0B6B9CD93760}"/>
          </ac:spMkLst>
        </pc:spChg>
        <pc:picChg chg="add mod">
          <ac:chgData name="Ankica Dmitrović" userId="270d8358-848f-428a-a7b4-c99b0cf44d80" providerId="ADAL" clId="{7F3F8368-E371-4A47-9E5A-449F248B4253}" dt="2022-03-06T01:28:59.772" v="1895" actId="1076"/>
          <ac:picMkLst>
            <pc:docMk/>
            <pc:sldMk cId="3321916738" sldId="285"/>
            <ac:picMk id="5" creationId="{1F8433FD-942E-4DB0-B394-DE485B76FCA3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9:25.933" v="1901" actId="1076"/>
        <pc:sldMkLst>
          <pc:docMk/>
          <pc:sldMk cId="3728044249" sldId="286"/>
        </pc:sldMkLst>
        <pc:spChg chg="mod">
          <ac:chgData name="Ankica Dmitrović" userId="270d8358-848f-428a-a7b4-c99b0cf44d80" providerId="ADAL" clId="{7F3F8368-E371-4A47-9E5A-449F248B4253}" dt="2022-03-06T01:29:07.886" v="1899" actId="20577"/>
          <ac:spMkLst>
            <pc:docMk/>
            <pc:sldMk cId="3728044249" sldId="286"/>
            <ac:spMk id="2" creationId="{44339EB4-9A16-48B1-AF21-6428850BB30C}"/>
          </ac:spMkLst>
        </pc:spChg>
        <pc:spChg chg="mod">
          <ac:chgData name="Ankica Dmitrović" userId="270d8358-848f-428a-a7b4-c99b0cf44d80" providerId="ADAL" clId="{7F3F8368-E371-4A47-9E5A-449F248B4253}" dt="2022-03-06T01:29:25.933" v="1901" actId="1076"/>
          <ac:spMkLst>
            <pc:docMk/>
            <pc:sldMk cId="3728044249" sldId="286"/>
            <ac:spMk id="3" creationId="{E7F8179B-7C0D-4ECE-9D7A-498D95B508FF}"/>
          </ac:spMkLst>
        </pc:spChg>
        <pc:spChg chg="del mod">
          <ac:chgData name="Ankica Dmitrović" userId="270d8358-848f-428a-a7b4-c99b0cf44d80" providerId="ADAL" clId="{7F3F8368-E371-4A47-9E5A-449F248B4253}" dt="2022-03-06T00:02:32.343" v="363"/>
          <ac:spMkLst>
            <pc:docMk/>
            <pc:sldMk cId="3728044249" sldId="286"/>
            <ac:spMk id="4" creationId="{10A40410-5BCE-414C-8E7F-CC1723203E3F}"/>
          </ac:spMkLst>
        </pc:spChg>
        <pc:picChg chg="add mod">
          <ac:chgData name="Ankica Dmitrović" userId="270d8358-848f-428a-a7b4-c99b0cf44d80" providerId="ADAL" clId="{7F3F8368-E371-4A47-9E5A-449F248B4253}" dt="2022-03-06T01:29:20.940" v="1900" actId="1076"/>
          <ac:picMkLst>
            <pc:docMk/>
            <pc:sldMk cId="3728044249" sldId="286"/>
            <ac:picMk id="5" creationId="{61415E3C-D9CC-4CC4-A15D-B573B21A63A3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9:45.695" v="1913" actId="1076"/>
        <pc:sldMkLst>
          <pc:docMk/>
          <pc:sldMk cId="3071724125" sldId="287"/>
        </pc:sldMkLst>
        <pc:spChg chg="mod">
          <ac:chgData name="Ankica Dmitrović" userId="270d8358-848f-428a-a7b4-c99b0cf44d80" providerId="ADAL" clId="{7F3F8368-E371-4A47-9E5A-449F248B4253}" dt="2022-03-06T01:29:34.071" v="1905" actId="20577"/>
          <ac:spMkLst>
            <pc:docMk/>
            <pc:sldMk cId="3071724125" sldId="287"/>
            <ac:spMk id="2" creationId="{A4BEF0C7-6160-457C-91E8-1A72F38D8410}"/>
          </ac:spMkLst>
        </pc:spChg>
        <pc:spChg chg="mod">
          <ac:chgData name="Ankica Dmitrović" userId="270d8358-848f-428a-a7b4-c99b0cf44d80" providerId="ADAL" clId="{7F3F8368-E371-4A47-9E5A-449F248B4253}" dt="2022-03-06T01:29:45.695" v="1913" actId="1076"/>
          <ac:spMkLst>
            <pc:docMk/>
            <pc:sldMk cId="3071724125" sldId="287"/>
            <ac:spMk id="3" creationId="{72F1349E-76B6-4F59-A32F-8535EFCB6D10}"/>
          </ac:spMkLst>
        </pc:spChg>
        <pc:spChg chg="del mod">
          <ac:chgData name="Ankica Dmitrović" userId="270d8358-848f-428a-a7b4-c99b0cf44d80" providerId="ADAL" clId="{7F3F8368-E371-4A47-9E5A-449F248B4253}" dt="2022-03-06T00:04:16.891" v="388"/>
          <ac:spMkLst>
            <pc:docMk/>
            <pc:sldMk cId="3071724125" sldId="287"/>
            <ac:spMk id="4" creationId="{D0ADE2D5-3C6C-45B5-9AA1-21CD313BE0CD}"/>
          </ac:spMkLst>
        </pc:spChg>
        <pc:picChg chg="add mod">
          <ac:chgData name="Ankica Dmitrović" userId="270d8358-848f-428a-a7b4-c99b0cf44d80" providerId="ADAL" clId="{7F3F8368-E371-4A47-9E5A-449F248B4253}" dt="2022-03-06T00:05:27.404" v="408" actId="14100"/>
          <ac:picMkLst>
            <pc:docMk/>
            <pc:sldMk cId="3071724125" sldId="287"/>
            <ac:picMk id="5" creationId="{2CA8DBF4-5AC2-4B50-AFC5-F3BF064EA8B2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29:57.711" v="1919" actId="1076"/>
        <pc:sldMkLst>
          <pc:docMk/>
          <pc:sldMk cId="2297876494" sldId="288"/>
        </pc:sldMkLst>
        <pc:spChg chg="mod">
          <ac:chgData name="Ankica Dmitrović" userId="270d8358-848f-428a-a7b4-c99b0cf44d80" providerId="ADAL" clId="{7F3F8368-E371-4A47-9E5A-449F248B4253}" dt="2022-03-06T01:29:52.103" v="1917" actId="20577"/>
          <ac:spMkLst>
            <pc:docMk/>
            <pc:sldMk cId="2297876494" sldId="288"/>
            <ac:spMk id="2" creationId="{B688A677-D78F-429E-892C-3BC81B46E7AD}"/>
          </ac:spMkLst>
        </pc:spChg>
        <pc:spChg chg="mod">
          <ac:chgData name="Ankica Dmitrović" userId="270d8358-848f-428a-a7b4-c99b0cf44d80" providerId="ADAL" clId="{7F3F8368-E371-4A47-9E5A-449F248B4253}" dt="2022-03-06T01:29:57.711" v="1919" actId="1076"/>
          <ac:spMkLst>
            <pc:docMk/>
            <pc:sldMk cId="2297876494" sldId="288"/>
            <ac:spMk id="3" creationId="{A27B7DD5-BEC4-45DD-A501-CE277FEC5A80}"/>
          </ac:spMkLst>
        </pc:spChg>
        <pc:spChg chg="del mod">
          <ac:chgData name="Ankica Dmitrović" userId="270d8358-848f-428a-a7b4-c99b0cf44d80" providerId="ADAL" clId="{7F3F8368-E371-4A47-9E5A-449F248B4253}" dt="2022-03-06T00:06:07.866" v="411"/>
          <ac:spMkLst>
            <pc:docMk/>
            <pc:sldMk cId="2297876494" sldId="288"/>
            <ac:spMk id="4" creationId="{A7E7F08C-0ECC-4B32-B05B-55404531478B}"/>
          </ac:spMkLst>
        </pc:spChg>
        <pc:picChg chg="add mod">
          <ac:chgData name="Ankica Dmitrović" userId="270d8358-848f-428a-a7b4-c99b0cf44d80" providerId="ADAL" clId="{7F3F8368-E371-4A47-9E5A-449F248B4253}" dt="2022-03-06T01:09:41.719" v="1519" actId="14100"/>
          <ac:picMkLst>
            <pc:docMk/>
            <pc:sldMk cId="2297876494" sldId="288"/>
            <ac:picMk id="5" creationId="{050A2ABB-87D0-465E-9897-B8C988C3B92B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30:04.235" v="1923" actId="20577"/>
        <pc:sldMkLst>
          <pc:docMk/>
          <pc:sldMk cId="3389089910" sldId="289"/>
        </pc:sldMkLst>
        <pc:spChg chg="mod">
          <ac:chgData name="Ankica Dmitrović" userId="270d8358-848f-428a-a7b4-c99b0cf44d80" providerId="ADAL" clId="{7F3F8368-E371-4A47-9E5A-449F248B4253}" dt="2022-03-06T01:30:04.235" v="1923" actId="20577"/>
          <ac:spMkLst>
            <pc:docMk/>
            <pc:sldMk cId="3389089910" sldId="289"/>
            <ac:spMk id="2" creationId="{EA2B0483-2CCE-4685-8AE2-B8DEFFBBD1C2}"/>
          </ac:spMkLst>
        </pc:spChg>
        <pc:spChg chg="mod">
          <ac:chgData name="Ankica Dmitrović" userId="270d8358-848f-428a-a7b4-c99b0cf44d80" providerId="ADAL" clId="{7F3F8368-E371-4A47-9E5A-449F248B4253}" dt="2022-03-06T01:10:38.840" v="1542" actId="20577"/>
          <ac:spMkLst>
            <pc:docMk/>
            <pc:sldMk cId="3389089910" sldId="289"/>
            <ac:spMk id="3" creationId="{62C006BE-CD94-4D36-97AD-AB0482488646}"/>
          </ac:spMkLst>
        </pc:spChg>
        <pc:spChg chg="del mod">
          <ac:chgData name="Ankica Dmitrović" userId="270d8358-848f-428a-a7b4-c99b0cf44d80" providerId="ADAL" clId="{7F3F8368-E371-4A47-9E5A-449F248B4253}" dt="2022-03-06T00:07:00.558" v="421"/>
          <ac:spMkLst>
            <pc:docMk/>
            <pc:sldMk cId="3389089910" sldId="289"/>
            <ac:spMk id="4" creationId="{4FDC85A5-DD2E-43D8-B75E-C0256FD96D66}"/>
          </ac:spMkLst>
        </pc:spChg>
        <pc:picChg chg="add mod">
          <ac:chgData name="Ankica Dmitrović" userId="270d8358-848f-428a-a7b4-c99b0cf44d80" providerId="ADAL" clId="{7F3F8368-E371-4A47-9E5A-449F248B4253}" dt="2022-03-06T01:10:22.513" v="1530" actId="1076"/>
          <ac:picMkLst>
            <pc:docMk/>
            <pc:sldMk cId="3389089910" sldId="289"/>
            <ac:picMk id="5" creationId="{5D72F849-AB8E-4B3F-9EEA-5076B87C4878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30:18.359" v="1927" actId="20577"/>
        <pc:sldMkLst>
          <pc:docMk/>
          <pc:sldMk cId="3248952068" sldId="290"/>
        </pc:sldMkLst>
        <pc:spChg chg="mod">
          <ac:chgData name="Ankica Dmitrović" userId="270d8358-848f-428a-a7b4-c99b0cf44d80" providerId="ADAL" clId="{7F3F8368-E371-4A47-9E5A-449F248B4253}" dt="2022-03-06T01:30:18.359" v="1927" actId="20577"/>
          <ac:spMkLst>
            <pc:docMk/>
            <pc:sldMk cId="3248952068" sldId="290"/>
            <ac:spMk id="2" creationId="{D8E8DAA5-8AFF-44EC-AC71-40A97D7E10C0}"/>
          </ac:spMkLst>
        </pc:spChg>
        <pc:spChg chg="mod">
          <ac:chgData name="Ankica Dmitrović" userId="270d8358-848f-428a-a7b4-c99b0cf44d80" providerId="ADAL" clId="{7F3F8368-E371-4A47-9E5A-449F248B4253}" dt="2022-03-06T01:11:20.351" v="1565" actId="20577"/>
          <ac:spMkLst>
            <pc:docMk/>
            <pc:sldMk cId="3248952068" sldId="290"/>
            <ac:spMk id="3" creationId="{89057156-9BD8-480F-9D2A-2D98CB274A15}"/>
          </ac:spMkLst>
        </pc:spChg>
        <pc:spChg chg="del mod">
          <ac:chgData name="Ankica Dmitrović" userId="270d8358-848f-428a-a7b4-c99b0cf44d80" providerId="ADAL" clId="{7F3F8368-E371-4A47-9E5A-449F248B4253}" dt="2022-03-06T00:08:05.517" v="436"/>
          <ac:spMkLst>
            <pc:docMk/>
            <pc:sldMk cId="3248952068" sldId="290"/>
            <ac:spMk id="4" creationId="{35E7B352-1956-4B1A-83EC-2762BE04131A}"/>
          </ac:spMkLst>
        </pc:spChg>
        <pc:picChg chg="add mod">
          <ac:chgData name="Ankica Dmitrović" userId="270d8358-848f-428a-a7b4-c99b0cf44d80" providerId="ADAL" clId="{7F3F8368-E371-4A47-9E5A-449F248B4253}" dt="2022-03-06T01:11:00.320" v="1550" actId="1076"/>
          <ac:picMkLst>
            <pc:docMk/>
            <pc:sldMk cId="3248952068" sldId="290"/>
            <ac:picMk id="5" creationId="{F3F98D3F-5CF2-4686-87CF-43D0B5BE7E27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30:39.156" v="1933" actId="1076"/>
        <pc:sldMkLst>
          <pc:docMk/>
          <pc:sldMk cId="3739908571" sldId="291"/>
        </pc:sldMkLst>
        <pc:spChg chg="mod">
          <ac:chgData name="Ankica Dmitrović" userId="270d8358-848f-428a-a7b4-c99b0cf44d80" providerId="ADAL" clId="{7F3F8368-E371-4A47-9E5A-449F248B4253}" dt="2022-03-06T01:30:29.779" v="1931" actId="20577"/>
          <ac:spMkLst>
            <pc:docMk/>
            <pc:sldMk cId="3739908571" sldId="291"/>
            <ac:spMk id="2" creationId="{F2D64F6B-813C-4D08-8475-EC3639C87229}"/>
          </ac:spMkLst>
        </pc:spChg>
        <pc:spChg chg="mod">
          <ac:chgData name="Ankica Dmitrović" userId="270d8358-848f-428a-a7b4-c99b0cf44d80" providerId="ADAL" clId="{7F3F8368-E371-4A47-9E5A-449F248B4253}" dt="2022-03-06T01:30:39.156" v="1933" actId="1076"/>
          <ac:spMkLst>
            <pc:docMk/>
            <pc:sldMk cId="3739908571" sldId="291"/>
            <ac:spMk id="3" creationId="{47C4EE14-F473-4070-9960-103100A5B57A}"/>
          </ac:spMkLst>
        </pc:spChg>
        <pc:spChg chg="del mod">
          <ac:chgData name="Ankica Dmitrović" userId="270d8358-848f-428a-a7b4-c99b0cf44d80" providerId="ADAL" clId="{7F3F8368-E371-4A47-9E5A-449F248B4253}" dt="2022-03-06T00:09:21.873" v="457"/>
          <ac:spMkLst>
            <pc:docMk/>
            <pc:sldMk cId="3739908571" sldId="291"/>
            <ac:spMk id="4" creationId="{55CB2BF2-F2D6-427F-8605-5738FC345047}"/>
          </ac:spMkLst>
        </pc:spChg>
        <pc:picChg chg="add mod">
          <ac:chgData name="Ankica Dmitrović" userId="270d8358-848f-428a-a7b4-c99b0cf44d80" providerId="ADAL" clId="{7F3F8368-E371-4A47-9E5A-449F248B4253}" dt="2022-03-06T01:11:50.277" v="1571" actId="14100"/>
          <ac:picMkLst>
            <pc:docMk/>
            <pc:sldMk cId="3739908571" sldId="291"/>
            <ac:picMk id="5" creationId="{7B38F935-655B-4374-983B-1895D7A6B9D2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30:57.179" v="1939" actId="1076"/>
        <pc:sldMkLst>
          <pc:docMk/>
          <pc:sldMk cId="3325390222" sldId="292"/>
        </pc:sldMkLst>
        <pc:spChg chg="mod">
          <ac:chgData name="Ankica Dmitrović" userId="270d8358-848f-428a-a7b4-c99b0cf44d80" providerId="ADAL" clId="{7F3F8368-E371-4A47-9E5A-449F248B4253}" dt="2022-03-06T01:30:49.546" v="1937" actId="20577"/>
          <ac:spMkLst>
            <pc:docMk/>
            <pc:sldMk cId="3325390222" sldId="292"/>
            <ac:spMk id="2" creationId="{2C8B2A85-524B-401A-A249-528F5222D461}"/>
          </ac:spMkLst>
        </pc:spChg>
        <pc:spChg chg="mod">
          <ac:chgData name="Ankica Dmitrović" userId="270d8358-848f-428a-a7b4-c99b0cf44d80" providerId="ADAL" clId="{7F3F8368-E371-4A47-9E5A-449F248B4253}" dt="2022-03-06T01:30:57.179" v="1939" actId="1076"/>
          <ac:spMkLst>
            <pc:docMk/>
            <pc:sldMk cId="3325390222" sldId="292"/>
            <ac:spMk id="3" creationId="{D2A82D21-203B-44FD-9BCD-057FD327E642}"/>
          </ac:spMkLst>
        </pc:spChg>
        <pc:spChg chg="del mod">
          <ac:chgData name="Ankica Dmitrović" userId="270d8358-848f-428a-a7b4-c99b0cf44d80" providerId="ADAL" clId="{7F3F8368-E371-4A47-9E5A-449F248B4253}" dt="2022-03-06T00:10:31.836" v="470"/>
          <ac:spMkLst>
            <pc:docMk/>
            <pc:sldMk cId="3325390222" sldId="292"/>
            <ac:spMk id="4" creationId="{06227EF9-F4E6-4082-8DC9-F5FE6BA1923F}"/>
          </ac:spMkLst>
        </pc:spChg>
        <pc:picChg chg="add mod">
          <ac:chgData name="Ankica Dmitrović" userId="270d8358-848f-428a-a7b4-c99b0cf44d80" providerId="ADAL" clId="{7F3F8368-E371-4A47-9E5A-449F248B4253}" dt="2022-03-06T01:13:07.305" v="1597" actId="1076"/>
          <ac:picMkLst>
            <pc:docMk/>
            <pc:sldMk cId="3325390222" sldId="292"/>
            <ac:picMk id="5" creationId="{0D38402D-974C-443F-8ED9-918C8A294F14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31:11.099" v="1945" actId="1076"/>
        <pc:sldMkLst>
          <pc:docMk/>
          <pc:sldMk cId="348759312" sldId="293"/>
        </pc:sldMkLst>
        <pc:spChg chg="mod">
          <ac:chgData name="Ankica Dmitrović" userId="270d8358-848f-428a-a7b4-c99b0cf44d80" providerId="ADAL" clId="{7F3F8368-E371-4A47-9E5A-449F248B4253}" dt="2022-03-06T01:31:05.661" v="1943" actId="20577"/>
          <ac:spMkLst>
            <pc:docMk/>
            <pc:sldMk cId="348759312" sldId="293"/>
            <ac:spMk id="2" creationId="{F7D9A449-E2B3-4EDC-B09B-13F7878F26FB}"/>
          </ac:spMkLst>
        </pc:spChg>
        <pc:spChg chg="mod">
          <ac:chgData name="Ankica Dmitrović" userId="270d8358-848f-428a-a7b4-c99b0cf44d80" providerId="ADAL" clId="{7F3F8368-E371-4A47-9E5A-449F248B4253}" dt="2022-03-06T01:31:11.099" v="1945" actId="1076"/>
          <ac:spMkLst>
            <pc:docMk/>
            <pc:sldMk cId="348759312" sldId="293"/>
            <ac:spMk id="3" creationId="{CD3130DE-D498-48D3-81B0-B7AD162F932A}"/>
          </ac:spMkLst>
        </pc:spChg>
        <pc:spChg chg="del mod">
          <ac:chgData name="Ankica Dmitrović" userId="270d8358-848f-428a-a7b4-c99b0cf44d80" providerId="ADAL" clId="{7F3F8368-E371-4A47-9E5A-449F248B4253}" dt="2022-03-06T00:11:34.498" v="484"/>
          <ac:spMkLst>
            <pc:docMk/>
            <pc:sldMk cId="348759312" sldId="293"/>
            <ac:spMk id="4" creationId="{F252EF6F-471F-45A0-A240-D4CC8A5ABBA1}"/>
          </ac:spMkLst>
        </pc:spChg>
        <pc:picChg chg="add mod">
          <ac:chgData name="Ankica Dmitrović" userId="270d8358-848f-428a-a7b4-c99b0cf44d80" providerId="ADAL" clId="{7F3F8368-E371-4A47-9E5A-449F248B4253}" dt="2022-03-06T01:14:50.101" v="1635" actId="14100"/>
          <ac:picMkLst>
            <pc:docMk/>
            <pc:sldMk cId="348759312" sldId="293"/>
            <ac:picMk id="5" creationId="{5AE8507C-13AB-4B79-BECD-F81444378E9F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31:24.153" v="1950" actId="403"/>
        <pc:sldMkLst>
          <pc:docMk/>
          <pc:sldMk cId="4078289410" sldId="294"/>
        </pc:sldMkLst>
        <pc:spChg chg="mod">
          <ac:chgData name="Ankica Dmitrović" userId="270d8358-848f-428a-a7b4-c99b0cf44d80" providerId="ADAL" clId="{7F3F8368-E371-4A47-9E5A-449F248B4253}" dt="2022-03-06T01:31:20.225" v="1949" actId="20577"/>
          <ac:spMkLst>
            <pc:docMk/>
            <pc:sldMk cId="4078289410" sldId="294"/>
            <ac:spMk id="2" creationId="{D129C11B-7833-4BBB-B617-556D3BEEE56D}"/>
          </ac:spMkLst>
        </pc:spChg>
        <pc:spChg chg="mod">
          <ac:chgData name="Ankica Dmitrović" userId="270d8358-848f-428a-a7b4-c99b0cf44d80" providerId="ADAL" clId="{7F3F8368-E371-4A47-9E5A-449F248B4253}" dt="2022-03-06T01:31:24.153" v="1950" actId="403"/>
          <ac:spMkLst>
            <pc:docMk/>
            <pc:sldMk cId="4078289410" sldId="294"/>
            <ac:spMk id="3" creationId="{32339D9D-EBCC-4C6F-B194-C12817CA0D0F}"/>
          </ac:spMkLst>
        </pc:spChg>
        <pc:spChg chg="del mod">
          <ac:chgData name="Ankica Dmitrović" userId="270d8358-848f-428a-a7b4-c99b0cf44d80" providerId="ADAL" clId="{7F3F8368-E371-4A47-9E5A-449F248B4253}" dt="2022-03-06T00:12:30.336" v="498"/>
          <ac:spMkLst>
            <pc:docMk/>
            <pc:sldMk cId="4078289410" sldId="294"/>
            <ac:spMk id="4" creationId="{239AB3AC-C174-46B7-8325-881157409E7C}"/>
          </ac:spMkLst>
        </pc:spChg>
        <pc:picChg chg="add mod">
          <ac:chgData name="Ankica Dmitrović" userId="270d8358-848f-428a-a7b4-c99b0cf44d80" providerId="ADAL" clId="{7F3F8368-E371-4A47-9E5A-449F248B4253}" dt="2022-03-06T01:15:47.297" v="1670" actId="14100"/>
          <ac:picMkLst>
            <pc:docMk/>
            <pc:sldMk cId="4078289410" sldId="294"/>
            <ac:picMk id="5" creationId="{4DCC13FD-D8D7-4856-A213-814AFDBE9B63}"/>
          </ac:picMkLst>
        </pc:picChg>
      </pc:sldChg>
      <pc:sldChg chg="addSp delSp modSp new mod">
        <pc:chgData name="Ankica Dmitrović" userId="270d8358-848f-428a-a7b4-c99b0cf44d80" providerId="ADAL" clId="{7F3F8368-E371-4A47-9E5A-449F248B4253}" dt="2022-03-06T01:31:38.927" v="1956" actId="1076"/>
        <pc:sldMkLst>
          <pc:docMk/>
          <pc:sldMk cId="2397847587" sldId="295"/>
        </pc:sldMkLst>
        <pc:spChg chg="mod">
          <ac:chgData name="Ankica Dmitrović" userId="270d8358-848f-428a-a7b4-c99b0cf44d80" providerId="ADAL" clId="{7F3F8368-E371-4A47-9E5A-449F248B4253}" dt="2022-03-06T01:31:32.544" v="1954" actId="20577"/>
          <ac:spMkLst>
            <pc:docMk/>
            <pc:sldMk cId="2397847587" sldId="295"/>
            <ac:spMk id="2" creationId="{AA0D0D55-56DB-4CB1-9323-99BAD515C73F}"/>
          </ac:spMkLst>
        </pc:spChg>
        <pc:spChg chg="mod">
          <ac:chgData name="Ankica Dmitrović" userId="270d8358-848f-428a-a7b4-c99b0cf44d80" providerId="ADAL" clId="{7F3F8368-E371-4A47-9E5A-449F248B4253}" dt="2022-03-06T01:31:38.927" v="1956" actId="1076"/>
          <ac:spMkLst>
            <pc:docMk/>
            <pc:sldMk cId="2397847587" sldId="295"/>
            <ac:spMk id="3" creationId="{A8C26FB1-A305-4C33-8D73-5C76F5BD625D}"/>
          </ac:spMkLst>
        </pc:spChg>
        <pc:spChg chg="del mod">
          <ac:chgData name="Ankica Dmitrović" userId="270d8358-848f-428a-a7b4-c99b0cf44d80" providerId="ADAL" clId="{7F3F8368-E371-4A47-9E5A-449F248B4253}" dt="2022-03-06T00:13:27.706" v="511"/>
          <ac:spMkLst>
            <pc:docMk/>
            <pc:sldMk cId="2397847587" sldId="295"/>
            <ac:spMk id="4" creationId="{046BFFB6-4133-4DB3-8266-C128F8753CBF}"/>
          </ac:spMkLst>
        </pc:spChg>
        <pc:picChg chg="add mod">
          <ac:chgData name="Ankica Dmitrović" userId="270d8358-848f-428a-a7b4-c99b0cf44d80" providerId="ADAL" clId="{7F3F8368-E371-4A47-9E5A-449F248B4253}" dt="2022-03-06T01:16:29.407" v="1692" actId="1076"/>
          <ac:picMkLst>
            <pc:docMk/>
            <pc:sldMk cId="2397847587" sldId="295"/>
            <ac:picMk id="5" creationId="{7C81EFDA-D5D8-4A5C-8FC8-D656B236BE3C}"/>
          </ac:picMkLst>
        </pc:picChg>
      </pc:sldChg>
      <pc:sldChg chg="addSp delSp modSp new mod ord">
        <pc:chgData name="Ankica Dmitrović" userId="270d8358-848f-428a-a7b4-c99b0cf44d80" providerId="ADAL" clId="{7F3F8368-E371-4A47-9E5A-449F248B4253}" dt="2022-03-06T01:23:47.711" v="1804" actId="1076"/>
        <pc:sldMkLst>
          <pc:docMk/>
          <pc:sldMk cId="1179199077" sldId="296"/>
        </pc:sldMkLst>
        <pc:spChg chg="mod">
          <ac:chgData name="Ankica Dmitrović" userId="270d8358-848f-428a-a7b4-c99b0cf44d80" providerId="ADAL" clId="{7F3F8368-E371-4A47-9E5A-449F248B4253}" dt="2022-03-06T01:23:28.981" v="1798" actId="120"/>
          <ac:spMkLst>
            <pc:docMk/>
            <pc:sldMk cId="1179199077" sldId="296"/>
            <ac:spMk id="2" creationId="{CA93D362-9CC0-4F28-B5C6-744E6BC6CF8A}"/>
          </ac:spMkLst>
        </pc:spChg>
        <pc:spChg chg="mod">
          <ac:chgData name="Ankica Dmitrović" userId="270d8358-848f-428a-a7b4-c99b0cf44d80" providerId="ADAL" clId="{7F3F8368-E371-4A47-9E5A-449F248B4253}" dt="2022-03-06T01:23:42.311" v="1803" actId="1076"/>
          <ac:spMkLst>
            <pc:docMk/>
            <pc:sldMk cId="1179199077" sldId="296"/>
            <ac:spMk id="3" creationId="{5E3EEB11-4355-4BEC-808E-AE72B2C0BF5B}"/>
          </ac:spMkLst>
        </pc:spChg>
        <pc:spChg chg="add del mod">
          <ac:chgData name="Ankica Dmitrović" userId="270d8358-848f-428a-a7b4-c99b0cf44d80" providerId="ADAL" clId="{7F3F8368-E371-4A47-9E5A-449F248B4253}" dt="2022-03-05T23:39:35.422" v="48"/>
          <ac:spMkLst>
            <pc:docMk/>
            <pc:sldMk cId="1179199077" sldId="296"/>
            <ac:spMk id="4" creationId="{4873AB24-C3A7-4F22-B923-1D0F53685E4A}"/>
          </ac:spMkLst>
        </pc:spChg>
        <pc:picChg chg="add mod">
          <ac:chgData name="Ankica Dmitrović" userId="270d8358-848f-428a-a7b4-c99b0cf44d80" providerId="ADAL" clId="{7F3F8368-E371-4A47-9E5A-449F248B4253}" dt="2022-03-05T23:39:32.459" v="44"/>
          <ac:picMkLst>
            <pc:docMk/>
            <pc:sldMk cId="1179199077" sldId="296"/>
            <ac:picMk id="5" creationId="{1A83664A-EFFE-4C2D-A966-B68C4BB06D1A}"/>
          </ac:picMkLst>
        </pc:picChg>
        <pc:picChg chg="add mod">
          <ac:chgData name="Ankica Dmitrović" userId="270d8358-848f-428a-a7b4-c99b0cf44d80" providerId="ADAL" clId="{7F3F8368-E371-4A47-9E5A-449F248B4253}" dt="2022-03-06T01:23:47.711" v="1804" actId="1076"/>
          <ac:picMkLst>
            <pc:docMk/>
            <pc:sldMk cId="1179199077" sldId="296"/>
            <ac:picMk id="6" creationId="{9F1B0473-ECF8-412C-8835-9036B85AB3A5}"/>
          </ac:picMkLst>
        </pc:picChg>
      </pc:sldChg>
      <pc:sldChg chg="new del">
        <pc:chgData name="Ankica Dmitrović" userId="270d8358-848f-428a-a7b4-c99b0cf44d80" providerId="ADAL" clId="{7F3F8368-E371-4A47-9E5A-449F248B4253}" dt="2022-03-05T23:39:07.530" v="34" actId="680"/>
        <pc:sldMkLst>
          <pc:docMk/>
          <pc:sldMk cId="2343917293" sldId="297"/>
        </pc:sldMkLst>
      </pc:sldChg>
      <pc:sldChg chg="addSp delSp modSp new mod">
        <pc:chgData name="Ankica Dmitrović" userId="270d8358-848f-428a-a7b4-c99b0cf44d80" providerId="ADAL" clId="{7F3F8368-E371-4A47-9E5A-449F248B4253}" dt="2022-03-06T01:31:50.425" v="1962" actId="1076"/>
        <pc:sldMkLst>
          <pc:docMk/>
          <pc:sldMk cId="3850753072" sldId="297"/>
        </pc:sldMkLst>
        <pc:spChg chg="mod">
          <ac:chgData name="Ankica Dmitrović" userId="270d8358-848f-428a-a7b4-c99b0cf44d80" providerId="ADAL" clId="{7F3F8368-E371-4A47-9E5A-449F248B4253}" dt="2022-03-06T01:31:45.063" v="1960" actId="20577"/>
          <ac:spMkLst>
            <pc:docMk/>
            <pc:sldMk cId="3850753072" sldId="297"/>
            <ac:spMk id="2" creationId="{0133CAB1-7831-41B1-B5B6-E23D7844EA6C}"/>
          </ac:spMkLst>
        </pc:spChg>
        <pc:spChg chg="mod">
          <ac:chgData name="Ankica Dmitrović" userId="270d8358-848f-428a-a7b4-c99b0cf44d80" providerId="ADAL" clId="{7F3F8368-E371-4A47-9E5A-449F248B4253}" dt="2022-03-06T01:31:50.425" v="1962" actId="1076"/>
          <ac:spMkLst>
            <pc:docMk/>
            <pc:sldMk cId="3850753072" sldId="297"/>
            <ac:spMk id="3" creationId="{268C5FDB-A5E7-427C-BC52-5A4646DB2DC9}"/>
          </ac:spMkLst>
        </pc:spChg>
        <pc:spChg chg="del mod">
          <ac:chgData name="Ankica Dmitrović" userId="270d8358-848f-428a-a7b4-c99b0cf44d80" providerId="ADAL" clId="{7F3F8368-E371-4A47-9E5A-449F248B4253}" dt="2022-03-06T00:14:20.089" v="523"/>
          <ac:spMkLst>
            <pc:docMk/>
            <pc:sldMk cId="3850753072" sldId="297"/>
            <ac:spMk id="4" creationId="{8133F0DA-0A1B-4FAA-B05D-40E14535C151}"/>
          </ac:spMkLst>
        </pc:spChg>
        <pc:picChg chg="add mod">
          <ac:chgData name="Ankica Dmitrović" userId="270d8358-848f-428a-a7b4-c99b0cf44d80" providerId="ADAL" clId="{7F3F8368-E371-4A47-9E5A-449F248B4253}" dt="2022-03-06T01:17:22.231" v="1715" actId="1076"/>
          <ac:picMkLst>
            <pc:docMk/>
            <pc:sldMk cId="3850753072" sldId="297"/>
            <ac:picMk id="5" creationId="{739E4AD3-D974-4A39-A9A5-498A8A4A95CD}"/>
          </ac:picMkLst>
        </pc:picChg>
      </pc:sldChg>
      <pc:sldChg chg="addSp delSp modSp new del mod">
        <pc:chgData name="Ankica Dmitrović" userId="270d8358-848f-428a-a7b4-c99b0cf44d80" providerId="ADAL" clId="{7F3F8368-E371-4A47-9E5A-449F248B4253}" dt="2022-03-06T01:38:35.188" v="2001" actId="2696"/>
        <pc:sldMkLst>
          <pc:docMk/>
          <pc:sldMk cId="2599453082" sldId="298"/>
        </pc:sldMkLst>
        <pc:spChg chg="mod">
          <ac:chgData name="Ankica Dmitrović" userId="270d8358-848f-428a-a7b4-c99b0cf44d80" providerId="ADAL" clId="{7F3F8368-E371-4A47-9E5A-449F248B4253}" dt="2022-03-06T01:33:25.804" v="1986" actId="1076"/>
          <ac:spMkLst>
            <pc:docMk/>
            <pc:sldMk cId="2599453082" sldId="298"/>
            <ac:spMk id="2" creationId="{6BA85072-CDE1-4CB5-AD3A-DC700ADA1F05}"/>
          </ac:spMkLst>
        </pc:spChg>
        <pc:spChg chg="mod">
          <ac:chgData name="Ankica Dmitrović" userId="270d8358-848f-428a-a7b4-c99b0cf44d80" providerId="ADAL" clId="{7F3F8368-E371-4A47-9E5A-449F248B4253}" dt="2022-03-06T01:33:16.953" v="1984" actId="1076"/>
          <ac:spMkLst>
            <pc:docMk/>
            <pc:sldMk cId="2599453082" sldId="298"/>
            <ac:spMk id="3" creationId="{2B2F8385-E5FC-46AF-9A87-9B7A4AFADF31}"/>
          </ac:spMkLst>
        </pc:spChg>
        <pc:spChg chg="del mod">
          <ac:chgData name="Ankica Dmitrović" userId="270d8358-848f-428a-a7b4-c99b0cf44d80" providerId="ADAL" clId="{7F3F8368-E371-4A47-9E5A-449F248B4253}" dt="2022-03-06T00:15:18.212" v="533"/>
          <ac:spMkLst>
            <pc:docMk/>
            <pc:sldMk cId="2599453082" sldId="298"/>
            <ac:spMk id="4" creationId="{F28C548D-244D-4099-9D06-D1618DB17429}"/>
          </ac:spMkLst>
        </pc:spChg>
        <pc:picChg chg="add mod">
          <ac:chgData name="Ankica Dmitrović" userId="270d8358-848f-428a-a7b4-c99b0cf44d80" providerId="ADAL" clId="{7F3F8368-E371-4A47-9E5A-449F248B4253}" dt="2022-03-06T01:33:21.307" v="1985" actId="1076"/>
          <ac:picMkLst>
            <pc:docMk/>
            <pc:sldMk cId="2599453082" sldId="298"/>
            <ac:picMk id="5" creationId="{07A0396C-CC16-46DC-A208-85B316F4460B}"/>
          </ac:picMkLst>
        </pc:picChg>
      </pc:sldChg>
      <pc:sldChg chg="modSp mod">
        <pc:chgData name="Ankica Dmitrović" userId="270d8358-848f-428a-a7b4-c99b0cf44d80" providerId="ADAL" clId="{7F3F8368-E371-4A47-9E5A-449F248B4253}" dt="2022-03-06T01:38:52.218" v="2004" actId="20577"/>
        <pc:sldMkLst>
          <pc:docMk/>
          <pc:sldMk cId="3412004501" sldId="298"/>
        </pc:sldMkLst>
        <pc:spChg chg="mod">
          <ac:chgData name="Ankica Dmitrović" userId="270d8358-848f-428a-a7b4-c99b0cf44d80" providerId="ADAL" clId="{7F3F8368-E371-4A47-9E5A-449F248B4253}" dt="2022-03-06T01:38:52.218" v="2004" actId="20577"/>
          <ac:spMkLst>
            <pc:docMk/>
            <pc:sldMk cId="3412004501" sldId="298"/>
            <ac:spMk id="2" creationId="{6BA85072-CDE1-4CB5-AD3A-DC700ADA1F05}"/>
          </ac:spMkLst>
        </pc:spChg>
      </pc:sldChg>
      <pc:sldChg chg="modSp mod">
        <pc:chgData name="Ankica Dmitrović" userId="270d8358-848f-428a-a7b4-c99b0cf44d80" providerId="ADAL" clId="{7F3F8368-E371-4A47-9E5A-449F248B4253}" dt="2022-03-06T01:35:32.317" v="1999" actId="20577"/>
        <pc:sldMkLst>
          <pc:docMk/>
          <pc:sldMk cId="3734697842" sldId="299"/>
        </pc:sldMkLst>
        <pc:spChg chg="mod">
          <ac:chgData name="Ankica Dmitrović" userId="270d8358-848f-428a-a7b4-c99b0cf44d80" providerId="ADAL" clId="{7F3F8368-E371-4A47-9E5A-449F248B4253}" dt="2022-03-06T01:35:32.317" v="1999" actId="20577"/>
          <ac:spMkLst>
            <pc:docMk/>
            <pc:sldMk cId="3734697842" sldId="299"/>
            <ac:spMk id="2" creationId="{A66095A8-8495-4763-830C-C16C6A1E2BE8}"/>
          </ac:spMkLst>
        </pc:spChg>
      </pc:sldChg>
      <pc:sldChg chg="addSp delSp modSp new del mod">
        <pc:chgData name="Ankica Dmitrović" userId="270d8358-848f-428a-a7b4-c99b0cf44d80" providerId="ADAL" clId="{7F3F8368-E371-4A47-9E5A-449F248B4253}" dt="2022-03-06T01:35:11.573" v="1996" actId="2696"/>
        <pc:sldMkLst>
          <pc:docMk/>
          <pc:sldMk cId="4091434226" sldId="299"/>
        </pc:sldMkLst>
        <pc:spChg chg="mod">
          <ac:chgData name="Ankica Dmitrović" userId="270d8358-848f-428a-a7b4-c99b0cf44d80" providerId="ADAL" clId="{7F3F8368-E371-4A47-9E5A-449F248B4253}" dt="2022-03-06T01:33:34.808" v="1990" actId="20577"/>
          <ac:spMkLst>
            <pc:docMk/>
            <pc:sldMk cId="4091434226" sldId="299"/>
            <ac:spMk id="2" creationId="{A66095A8-8495-4763-830C-C16C6A1E2BE8}"/>
          </ac:spMkLst>
        </pc:spChg>
        <pc:spChg chg="mod">
          <ac:chgData name="Ankica Dmitrović" userId="270d8358-848f-428a-a7b4-c99b0cf44d80" providerId="ADAL" clId="{7F3F8368-E371-4A47-9E5A-449F248B4253}" dt="2022-03-06T01:34:19.044" v="1995" actId="20577"/>
          <ac:spMkLst>
            <pc:docMk/>
            <pc:sldMk cId="4091434226" sldId="299"/>
            <ac:spMk id="3" creationId="{07360684-1D0A-4F40-B305-1CBAC38416A3}"/>
          </ac:spMkLst>
        </pc:spChg>
        <pc:spChg chg="del mod">
          <ac:chgData name="Ankica Dmitrović" userId="270d8358-848f-428a-a7b4-c99b0cf44d80" providerId="ADAL" clId="{7F3F8368-E371-4A47-9E5A-449F248B4253}" dt="2022-03-06T00:17:07.689" v="553"/>
          <ac:spMkLst>
            <pc:docMk/>
            <pc:sldMk cId="4091434226" sldId="299"/>
            <ac:spMk id="4" creationId="{D74797B8-63BD-412F-B2CD-D6C282C861DE}"/>
          </ac:spMkLst>
        </pc:spChg>
        <pc:picChg chg="add mod">
          <ac:chgData name="Ankica Dmitrović" userId="270d8358-848f-428a-a7b4-c99b0cf44d80" providerId="ADAL" clId="{7F3F8368-E371-4A47-9E5A-449F248B4253}" dt="2022-03-06T01:33:48.615" v="1993" actId="1076"/>
          <ac:picMkLst>
            <pc:docMk/>
            <pc:sldMk cId="4091434226" sldId="299"/>
            <ac:picMk id="5" creationId="{40B19C8B-2073-466B-A9F4-EEC6567942C8}"/>
          </ac:picMkLst>
        </pc:picChg>
      </pc:sldChg>
      <pc:sldChg chg="modSp new mod">
        <pc:chgData name="Ankica Dmitrović" userId="270d8358-848f-428a-a7b4-c99b0cf44d80" providerId="ADAL" clId="{7F3F8368-E371-4A47-9E5A-449F248B4253}" dt="2022-03-19T10:14:29.930" v="2024" actId="20577"/>
        <pc:sldMkLst>
          <pc:docMk/>
          <pc:sldMk cId="3520082992" sldId="300"/>
        </pc:sldMkLst>
        <pc:spChg chg="mod">
          <ac:chgData name="Ankica Dmitrović" userId="270d8358-848f-428a-a7b4-c99b0cf44d80" providerId="ADAL" clId="{7F3F8368-E371-4A47-9E5A-449F248B4253}" dt="2022-03-06T00:20:54.903" v="683"/>
          <ac:spMkLst>
            <pc:docMk/>
            <pc:sldMk cId="3520082992" sldId="300"/>
            <ac:spMk id="2" creationId="{78DAFACD-29CD-4D07-AEFD-CF16477C4ED6}"/>
          </ac:spMkLst>
        </pc:spChg>
        <pc:spChg chg="mod">
          <ac:chgData name="Ankica Dmitrović" userId="270d8358-848f-428a-a7b4-c99b0cf44d80" providerId="ADAL" clId="{7F3F8368-E371-4A47-9E5A-449F248B4253}" dt="2022-03-19T10:14:29.930" v="2024" actId="20577"/>
          <ac:spMkLst>
            <pc:docMk/>
            <pc:sldMk cId="3520082992" sldId="300"/>
            <ac:spMk id="3" creationId="{F2F664D7-DD5D-4F64-BDBF-65D1F78B10A1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7819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087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7003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4930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2176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06181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144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63551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0236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926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9916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9739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3608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8197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459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62468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8851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C4C6CF8-84BC-44B8-841E-1B9C4F4768DC}" type="datetimeFigureOut">
              <a:rPr lang="en-US" smtClean="0"/>
              <a:t>3/19/2022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B30E5D1-42A0-4230-8FAA-E436F5D58B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23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  <p:sldLayoutId id="2147483723" r:id="rId13"/>
    <p:sldLayoutId id="2147483724" r:id="rId14"/>
    <p:sldLayoutId id="2147483725" r:id="rId15"/>
    <p:sldLayoutId id="2147483726" r:id="rId16"/>
    <p:sldLayoutId id="214748372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e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AFACD-29CD-4D07-AEFD-CF16477C4ED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r-Cyrl-RS" dirty="0"/>
              <a:t>НАЦИОНАЛНА ГЕОГРАФСКА ОЛИМПИЈАДА 2022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F664D7-DD5D-4F64-BDBF-65D1F78B10A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marL="342900" indent="-342900">
              <a:buFontTx/>
              <a:buChar char="-"/>
            </a:pPr>
            <a:r>
              <a:rPr lang="sr-Cyrl-RS" dirty="0"/>
              <a:t>РЕГИОНАЛНИ НИВО –</a:t>
            </a:r>
          </a:p>
          <a:p>
            <a:pPr marL="342900" indent="-342900">
              <a:buFontTx/>
              <a:buChar char="-"/>
            </a:pPr>
            <a:r>
              <a:rPr lang="sr-Cyrl-RS" dirty="0"/>
              <a:t>са решењима -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00829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93372"/>
            <a:ext cx="10018713" cy="1400577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9. Ова слика је снимљена у Бризбејну у 11 часова. Врх слике означен са </a:t>
            </a:r>
            <a:r>
              <a:rPr lang="sr-Cyrl-RS" b="1" dirty="0">
                <a:solidFill>
                  <a:srgbClr val="FFFF00"/>
                </a:solidFill>
              </a:rPr>
              <a:t>Х</a:t>
            </a:r>
            <a:r>
              <a:rPr lang="sr-Cyrl-RS" b="1" dirty="0">
                <a:solidFill>
                  <a:srgbClr val="FF0000"/>
                </a:solidFill>
              </a:rPr>
              <a:t> </a:t>
            </a:r>
            <a:r>
              <a:rPr lang="sr-Cyrl-RS" b="1" dirty="0"/>
              <a:t>налази се на: </a:t>
            </a:r>
            <a:r>
              <a:rPr lang="ru-RU" b="1" dirty="0"/>
              <a:t>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22581" y="1515769"/>
            <a:ext cx="6489611" cy="4275431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681586" y="1558806"/>
            <a:ext cx="685800" cy="67119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b="1" dirty="0">
                <a:solidFill>
                  <a:srgbClr val="FFFF00"/>
                </a:solidFill>
              </a:rPr>
              <a:t>Х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1386" y="2099212"/>
            <a:ext cx="225742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800" dirty="0"/>
              <a:t>А.  Истоку</a:t>
            </a:r>
            <a:endParaRPr lang="sr-Cyrl-RS" sz="2800" b="1" dirty="0"/>
          </a:p>
          <a:p>
            <a:endParaRPr lang="sr-Cyrl-RS" sz="2800" dirty="0"/>
          </a:p>
          <a:p>
            <a:r>
              <a:rPr lang="sr-Cyrl-RS" sz="2800" dirty="0"/>
              <a:t>Б. Југу</a:t>
            </a:r>
          </a:p>
          <a:p>
            <a:endParaRPr lang="sr-Cyrl-RS" sz="2800" dirty="0"/>
          </a:p>
          <a:p>
            <a:r>
              <a:rPr lang="sr-Cyrl-RS" sz="2800" dirty="0"/>
              <a:t>В. Северу</a:t>
            </a:r>
          </a:p>
          <a:p>
            <a:endParaRPr lang="sr-Cyrl-RS" sz="2800" dirty="0"/>
          </a:p>
          <a:p>
            <a:r>
              <a:rPr lang="sr-Cyrl-RS" sz="2800" dirty="0">
                <a:solidFill>
                  <a:srgbClr val="FF0000"/>
                </a:solidFill>
              </a:rPr>
              <a:t>Г. Западу</a:t>
            </a:r>
          </a:p>
        </p:txBody>
      </p:sp>
    </p:spTree>
    <p:extLst>
      <p:ext uri="{BB962C8B-B14F-4D97-AF65-F5344CB8AC3E}">
        <p14:creationId xmlns:p14="http://schemas.microsoft.com/office/powerpoint/2010/main" val="25080320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31981" y="3210058"/>
            <a:ext cx="4520992" cy="28043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9028" y="1705879"/>
            <a:ext cx="5807425" cy="4720679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537710" y="269353"/>
            <a:ext cx="106542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10. </a:t>
            </a:r>
            <a:r>
              <a:rPr lang="ru-RU" sz="2400" b="1"/>
              <a:t>На десној </a:t>
            </a:r>
            <a:r>
              <a:rPr lang="ru-RU" sz="2400" b="1" dirty="0"/>
              <a:t>страни је климатски графикон. Падавине су приказане плавим тракама. Црвена линија показује максималну температуру. Зелена линија показује минималну температуру.  Климатски графикон припада ком броју места на карти?</a:t>
            </a:r>
            <a:endParaRPr lang="en-US" sz="2400" b="1" dirty="0"/>
          </a:p>
        </p:txBody>
      </p:sp>
      <p:sp>
        <p:nvSpPr>
          <p:cNvPr id="8" name="Rectangle 7"/>
          <p:cNvSpPr/>
          <p:nvPr/>
        </p:nvSpPr>
        <p:spPr>
          <a:xfrm>
            <a:off x="1431981" y="1924371"/>
            <a:ext cx="40100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400" dirty="0"/>
              <a:t>А.  Број 1</a:t>
            </a:r>
            <a:r>
              <a:rPr lang="sr-Cyrl-RS" sz="2400" b="1" dirty="0"/>
              <a:t>             </a:t>
            </a:r>
            <a:r>
              <a:rPr lang="sr-Cyrl-RS" sz="2400" dirty="0"/>
              <a:t>Б. Број 2</a:t>
            </a:r>
          </a:p>
          <a:p>
            <a:endParaRPr lang="sr-Cyrl-RS" sz="2400" dirty="0"/>
          </a:p>
          <a:p>
            <a:r>
              <a:rPr lang="sr-Cyrl-RS" sz="2400" dirty="0">
                <a:solidFill>
                  <a:srgbClr val="FF0000"/>
                </a:solidFill>
              </a:rPr>
              <a:t>В. Број 3               </a:t>
            </a:r>
            <a:r>
              <a:rPr lang="sr-Cyrl-RS" sz="2400" dirty="0"/>
              <a:t>Г. Број 4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8438762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73287" y="0"/>
            <a:ext cx="10018713" cy="1752599"/>
          </a:xfrm>
        </p:spPr>
        <p:txBody>
          <a:bodyPr>
            <a:normAutofit fontScale="90000"/>
          </a:bodyPr>
          <a:lstStyle/>
          <a:p>
            <a:pPr algn="l"/>
            <a:r>
              <a:rPr lang="sr-Cyrl-RS" b="1" dirty="0"/>
              <a:t>11. </a:t>
            </a:r>
            <a:r>
              <a:rPr lang="ru-RU" b="1" dirty="0"/>
              <a:t>Пажљиво погледајте фотографију.               Привредна делатност овог града углавном је: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78197" y="1620593"/>
            <a:ext cx="7497709" cy="49862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9064" y="1874728"/>
            <a:ext cx="3610242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А.  Туризам</a:t>
            </a:r>
          </a:p>
          <a:p>
            <a:endParaRPr lang="ru-RU" sz="2800" dirty="0"/>
          </a:p>
          <a:p>
            <a:r>
              <a:rPr lang="ru-RU" sz="2800" dirty="0"/>
              <a:t>Б. Финансије</a:t>
            </a:r>
          </a:p>
          <a:p>
            <a:endParaRPr lang="ru-RU" sz="2800" dirty="0"/>
          </a:p>
          <a:p>
            <a:r>
              <a:rPr lang="ru-RU" sz="2800" dirty="0"/>
              <a:t>В.  Трговину</a:t>
            </a:r>
          </a:p>
          <a:p>
            <a:endParaRPr lang="ru-RU" sz="2800" dirty="0"/>
          </a:p>
          <a:p>
            <a:r>
              <a:rPr lang="ru-RU" sz="2800" dirty="0"/>
              <a:t>Г.  Политику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34999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21863" y="-159148"/>
            <a:ext cx="10018713" cy="1752599"/>
          </a:xfrm>
        </p:spPr>
        <p:txBody>
          <a:bodyPr>
            <a:normAutofit/>
          </a:bodyPr>
          <a:lstStyle/>
          <a:p>
            <a:r>
              <a:rPr lang="sr-Cyrl-RS" b="1" dirty="0"/>
              <a:t>12. На ком од наведених локалитета се налази пејсаж са фотографије 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10532" y="1863320"/>
            <a:ext cx="6647565" cy="464051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21863" y="2194643"/>
            <a:ext cx="39101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А. Баренцово море</a:t>
            </a:r>
          </a:p>
          <a:p>
            <a:endParaRPr lang="ru-RU" sz="2800" dirty="0"/>
          </a:p>
          <a:p>
            <a:r>
              <a:rPr lang="ru-RU" sz="2800" dirty="0">
                <a:solidFill>
                  <a:srgbClr val="FF0000"/>
                </a:solidFill>
              </a:rPr>
              <a:t>Б. Мртво море</a:t>
            </a:r>
          </a:p>
          <a:p>
            <a:endParaRPr lang="ru-RU" sz="2800" dirty="0"/>
          </a:p>
          <a:p>
            <a:r>
              <a:rPr lang="ru-RU" sz="2800" dirty="0"/>
              <a:t>В.  Каспијско језеро</a:t>
            </a:r>
          </a:p>
          <a:p>
            <a:endParaRPr lang="ru-RU" sz="2800" dirty="0"/>
          </a:p>
          <a:p>
            <a:r>
              <a:rPr lang="ru-RU" sz="2800" dirty="0"/>
              <a:t>Г.  Црвено море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5987866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1128" y="-123228"/>
            <a:ext cx="10900872" cy="1752599"/>
          </a:xfrm>
        </p:spPr>
        <p:txBody>
          <a:bodyPr>
            <a:normAutofit fontScale="90000"/>
          </a:bodyPr>
          <a:lstStyle/>
          <a:p>
            <a:r>
              <a:rPr lang="sr-Cyrl-RS" sz="3600" b="1" dirty="0"/>
              <a:t>13</a:t>
            </a:r>
            <a:r>
              <a:rPr lang="sr-Cyrl-RS" sz="3600" dirty="0"/>
              <a:t>. </a:t>
            </a:r>
            <a:r>
              <a:rPr lang="sr-Cyrl-RS" sz="3600" b="1" dirty="0"/>
              <a:t>Државе обележене бројевима 1 и 2 имају различите службене језике. Знамо да је у држави 1 службени језик Енглески. Који је службени језик у држави са бројем 2? </a:t>
            </a:r>
            <a:endParaRPr lang="en-US" sz="36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985" y="2054780"/>
            <a:ext cx="7293274" cy="4642234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8075023" y="2725783"/>
            <a:ext cx="415835" cy="46155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500" b="1" dirty="0">
                <a:solidFill>
                  <a:srgbClr val="FF0000"/>
                </a:solidFill>
              </a:rPr>
              <a:t>1.</a:t>
            </a:r>
            <a:r>
              <a:rPr lang="sr-Cyrl-RS" dirty="0"/>
              <a:t> </a:t>
            </a:r>
            <a:endParaRPr lang="en-US" dirty="0"/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8937172" y="2956560"/>
            <a:ext cx="424543" cy="5358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sz="2500" b="1" dirty="0">
                <a:solidFill>
                  <a:srgbClr val="FF0000"/>
                </a:solidFill>
              </a:rPr>
              <a:t>2.</a:t>
            </a:r>
            <a:r>
              <a:rPr lang="sr-Cyrl-RS" dirty="0"/>
              <a:t> 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450651" y="2308099"/>
            <a:ext cx="39101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А.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Француски</a:t>
            </a:r>
          </a:p>
          <a:p>
            <a:endParaRPr lang="ru-RU" sz="2800" dirty="0"/>
          </a:p>
          <a:p>
            <a:r>
              <a:rPr lang="ru-RU" sz="2800" dirty="0"/>
              <a:t>Б. Шпански</a:t>
            </a:r>
          </a:p>
          <a:p>
            <a:endParaRPr lang="ru-RU" sz="2800" dirty="0"/>
          </a:p>
          <a:p>
            <a:r>
              <a:rPr lang="ru-RU" sz="2800" dirty="0"/>
              <a:t>В.  Португалски</a:t>
            </a:r>
          </a:p>
          <a:p>
            <a:endParaRPr lang="ru-RU" sz="2800" dirty="0"/>
          </a:p>
          <a:p>
            <a:r>
              <a:rPr lang="ru-RU" sz="2800" dirty="0"/>
              <a:t>Г.  Немачки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2944898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455" y="0"/>
            <a:ext cx="10737545" cy="1498510"/>
          </a:xfrm>
        </p:spPr>
        <p:txBody>
          <a:bodyPr>
            <a:normAutofit fontScale="90000"/>
          </a:bodyPr>
          <a:lstStyle/>
          <a:p>
            <a:r>
              <a:rPr lang="sr-Cyrl-RS" b="1" dirty="0"/>
              <a:t>14.</a:t>
            </a:r>
            <a:r>
              <a:rPr lang="sr-Cyrl-RS" dirty="0"/>
              <a:t> </a:t>
            </a:r>
            <a:r>
              <a:rPr lang="ru-RU" b="1" dirty="0"/>
              <a:t>У којој земљи се јавља овај природни феномен?</a:t>
            </a:r>
            <a:r>
              <a:rPr lang="sr-Cyrl-RS" b="1" dirty="0"/>
              <a:t> </a:t>
            </a:r>
            <a:br>
              <a:rPr lang="sr-Cyrl-RS" b="1" dirty="0"/>
            </a:b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683830" y="1230092"/>
            <a:ext cx="7254885" cy="544116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566561" y="1874728"/>
            <a:ext cx="3910149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А. Албанији</a:t>
            </a:r>
          </a:p>
          <a:p>
            <a:endParaRPr lang="ru-RU" sz="2800" dirty="0"/>
          </a:p>
          <a:p>
            <a:r>
              <a:rPr lang="ru-RU" sz="2800" dirty="0"/>
              <a:t>Б. Бангладешу</a:t>
            </a:r>
          </a:p>
          <a:p>
            <a:endParaRPr lang="ru-RU" sz="2800" dirty="0"/>
          </a:p>
          <a:p>
            <a:r>
              <a:rPr lang="ru-RU" sz="2800" dirty="0">
                <a:solidFill>
                  <a:srgbClr val="FF0000"/>
                </a:solidFill>
              </a:rPr>
              <a:t>В.  Ираку</a:t>
            </a:r>
          </a:p>
          <a:p>
            <a:endParaRPr lang="ru-RU" sz="2800" dirty="0"/>
          </a:p>
          <a:p>
            <a:r>
              <a:rPr lang="ru-RU" sz="2800" dirty="0"/>
              <a:t>Г.  Индонезији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516094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1497" y="149271"/>
            <a:ext cx="6740680" cy="2021024"/>
          </a:xfrm>
        </p:spPr>
        <p:txBody>
          <a:bodyPr>
            <a:normAutofit fontScale="90000"/>
          </a:bodyPr>
          <a:lstStyle/>
          <a:p>
            <a:pPr algn="l"/>
            <a:r>
              <a:rPr lang="sr-Cyrl-RS" b="1" dirty="0"/>
              <a:t>15. </a:t>
            </a:r>
            <a:r>
              <a:rPr lang="ru-RU" b="1" dirty="0"/>
              <a:t>Ове три фотографије су настале у истој земљи. У којој од наведених држава су настале?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90701" y="149271"/>
            <a:ext cx="4235675" cy="31542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641" y="2170295"/>
            <a:ext cx="4553276" cy="37863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0917" y="3303547"/>
            <a:ext cx="4155460" cy="3108542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289236" y="2586654"/>
            <a:ext cx="291083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А. Боливија</a:t>
            </a:r>
          </a:p>
          <a:p>
            <a:endParaRPr lang="ru-RU" sz="2800" dirty="0"/>
          </a:p>
          <a:p>
            <a:r>
              <a:rPr lang="ru-RU" sz="2800" dirty="0"/>
              <a:t>Б. Мексико</a:t>
            </a:r>
          </a:p>
          <a:p>
            <a:endParaRPr lang="ru-RU" sz="2800" dirty="0"/>
          </a:p>
          <a:p>
            <a:r>
              <a:rPr lang="ru-RU" sz="2800" dirty="0"/>
              <a:t>В. Индија  </a:t>
            </a:r>
          </a:p>
          <a:p>
            <a:endParaRPr lang="ru-RU" sz="2800" dirty="0"/>
          </a:p>
          <a:p>
            <a:r>
              <a:rPr lang="ru-RU" sz="2800" dirty="0">
                <a:solidFill>
                  <a:srgbClr val="FF0000"/>
                </a:solidFill>
              </a:rPr>
              <a:t>Г.  Непал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446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13100" y="12878"/>
            <a:ext cx="10018713" cy="1053922"/>
          </a:xfrm>
        </p:spPr>
        <p:txBody>
          <a:bodyPr>
            <a:normAutofit/>
          </a:bodyPr>
          <a:lstStyle/>
          <a:p>
            <a:r>
              <a:rPr lang="en-US" b="1" dirty="0"/>
              <a:t>16. </a:t>
            </a:r>
            <a:r>
              <a:rPr lang="ru-RU" b="1" dirty="0"/>
              <a:t>Ова врста рељефа није специфична</a:t>
            </a:r>
            <a:r>
              <a:rPr lang="en-US" b="1" dirty="0"/>
              <a:t> </a:t>
            </a:r>
            <a:r>
              <a:rPr lang="sr-Cyrl-RS" b="1" dirty="0"/>
              <a:t>за:</a:t>
            </a:r>
            <a:r>
              <a:rPr lang="ru-RU" b="1" dirty="0"/>
              <a:t> </a:t>
            </a:r>
            <a:r>
              <a:rPr lang="en-US" b="1" dirty="0"/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1128" y="2043110"/>
            <a:ext cx="2199048" cy="312420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А. Мексико</a:t>
            </a:r>
          </a:p>
          <a:p>
            <a:pPr marL="0" indent="0">
              <a:buNone/>
            </a:pPr>
            <a:r>
              <a:rPr lang="ru-RU" dirty="0"/>
              <a:t>Б. Филипине</a:t>
            </a:r>
          </a:p>
          <a:p>
            <a:pPr marL="0" indent="0">
              <a:buNone/>
            </a:pPr>
            <a:r>
              <a:rPr lang="ru-RU" dirty="0"/>
              <a:t>В. Чиле</a:t>
            </a:r>
          </a:p>
          <a:p>
            <a:pPr marL="0" indent="0">
              <a:buNone/>
            </a:pPr>
            <a:r>
              <a:rPr lang="ru-RU" dirty="0">
                <a:solidFill>
                  <a:srgbClr val="FF0000"/>
                </a:solidFill>
              </a:rPr>
              <a:t>Г. Пакистан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4876" y="1066800"/>
            <a:ext cx="8005138" cy="5480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61697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93D362-9CC0-4F28-B5C6-744E6BC6CF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4919" y="-14422"/>
            <a:ext cx="10018713" cy="1752599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17. Како се зове инструмент који је приказан на фотографији и шта мери?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3EEB11-4355-4BEC-808E-AE72B2C0BF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7749" y="1963301"/>
            <a:ext cx="5499279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А. Барометар/притисак ваздуха</a:t>
            </a:r>
            <a:br>
              <a:rPr lang="en-US" sz="2800" dirty="0"/>
            </a:br>
            <a:endParaRPr lang="ru-RU" sz="2800" dirty="0"/>
          </a:p>
          <a:p>
            <a:pPr marL="0" indent="0">
              <a:buNone/>
            </a:pPr>
            <a:r>
              <a:rPr lang="ru-RU" sz="2800" dirty="0"/>
              <a:t>Б. Пиранометар/сунчево зрачење</a:t>
            </a:r>
            <a:br>
              <a:rPr lang="en-US" sz="2800" dirty="0"/>
            </a:br>
            <a:endParaRPr lang="ru-RU" sz="2800" dirty="0"/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В. Анемометар/брзина ветра</a:t>
            </a:r>
            <a:br>
              <a:rPr lang="en-US" sz="2800" dirty="0"/>
            </a:br>
            <a:endParaRPr lang="ru-RU" sz="2800" dirty="0"/>
          </a:p>
          <a:p>
            <a:pPr marL="0" indent="0">
              <a:buNone/>
            </a:pPr>
            <a:r>
              <a:rPr lang="ru-RU" sz="2800" dirty="0"/>
              <a:t>Г. Потенциометар/влажност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F1B0473-ECF8-412C-8835-9036B85AB3A5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2031" y="1685309"/>
            <a:ext cx="4074014" cy="49073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990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D586-C35D-4329-A07D-5E2302AA3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9261" y="159065"/>
            <a:ext cx="10018713" cy="1752599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18. Шта је од следећег примарни узрок настанка рупе или стањивања озонског омотача изнад Антарктика?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05BF9B-36C1-486A-A993-B2E17AB9588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0735" y="2067905"/>
            <a:ext cx="5453793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А. Употреба хлорофлуороугљеника</a:t>
            </a:r>
            <a:br>
              <a:rPr lang="en-US" sz="2400" dirty="0"/>
            </a:br>
            <a:endParaRPr lang="ru-RU" sz="2400" dirty="0"/>
          </a:p>
          <a:p>
            <a:pPr marL="0" indent="0">
              <a:buNone/>
            </a:pPr>
            <a:r>
              <a:rPr lang="ru-RU" sz="2400" dirty="0"/>
              <a:t>Б. Сагоревање фосилних горива</a:t>
            </a:r>
            <a:br>
              <a:rPr lang="en-US" sz="2400" dirty="0"/>
            </a:br>
            <a:endParaRPr lang="ru-RU" sz="2400" dirty="0"/>
          </a:p>
          <a:p>
            <a:pPr marL="0" indent="0">
              <a:buNone/>
            </a:pPr>
            <a:r>
              <a:rPr lang="ru-RU" sz="2400" dirty="0"/>
              <a:t>В. Атмосферско тестирање нуклеарног оружја</a:t>
            </a:r>
            <a:br>
              <a:rPr lang="en-US" sz="2400" dirty="0"/>
            </a:br>
            <a:endParaRPr lang="ru-RU" sz="2400" dirty="0"/>
          </a:p>
          <a:p>
            <a:pPr marL="0" indent="0">
              <a:buNone/>
            </a:pPr>
            <a:r>
              <a:rPr lang="ru-RU" sz="2400" dirty="0"/>
              <a:t>Г. Ослобађање метана из домаћих животиња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164331A-022C-44ED-9EB2-71991F77ED86}"/>
              </a:ext>
            </a:extLst>
          </p:cNvPr>
          <p:cNvPicPr>
            <a:picLocks noGrp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714528" y="2347598"/>
            <a:ext cx="5012072" cy="435133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695766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6886" y="-331631"/>
            <a:ext cx="10018713" cy="1752599"/>
          </a:xfrm>
        </p:spPr>
        <p:txBody>
          <a:bodyPr/>
          <a:lstStyle/>
          <a:p>
            <a:r>
              <a:rPr lang="ru-RU" b="1" dirty="0"/>
              <a:t>1. Ова фотографија илуструје: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188141" y="1420968"/>
            <a:ext cx="6571088" cy="49283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81685" y="2776249"/>
            <a:ext cx="3265714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А. кањон</a:t>
            </a:r>
          </a:p>
          <a:p>
            <a:r>
              <a:rPr lang="ru-RU" sz="2800" dirty="0">
                <a:solidFill>
                  <a:srgbClr val="FF0000"/>
                </a:solidFill>
              </a:rPr>
              <a:t>Б. вади</a:t>
            </a:r>
            <a:endParaRPr lang="ru-RU" sz="2800" dirty="0"/>
          </a:p>
          <a:p>
            <a:r>
              <a:rPr lang="ru-RU" sz="2800" dirty="0"/>
              <a:t>В. алувијалну раван</a:t>
            </a:r>
          </a:p>
          <a:p>
            <a:r>
              <a:rPr lang="ru-RU" sz="2800" dirty="0"/>
              <a:t>Г.  реку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45219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37391-3F98-45CE-BDD2-FA7A87DB2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87342" y="0"/>
            <a:ext cx="10018713" cy="1310425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19. Који седимент је приказан на фотографији?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6F8A54-7AA7-4637-8EBC-9597DF8AFF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81281" y="1866899"/>
            <a:ext cx="4895055" cy="312420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dirty="0"/>
              <a:t>А. еолски седимент </a:t>
            </a:r>
            <a:br>
              <a:rPr lang="en-US" sz="2800" dirty="0"/>
            </a:br>
            <a:endParaRPr lang="ru-RU" sz="2800" dirty="0"/>
          </a:p>
          <a:p>
            <a:pPr marL="0" indent="0">
              <a:buNone/>
            </a:pPr>
            <a:r>
              <a:rPr lang="ru-RU" sz="2800" dirty="0"/>
              <a:t>Б. флувијални седимент </a:t>
            </a:r>
            <a:br>
              <a:rPr lang="en-US" sz="2800" dirty="0"/>
            </a:br>
            <a:endParaRPr lang="ru-RU" sz="2800" dirty="0"/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В. глацијални седимент </a:t>
            </a:r>
            <a:br>
              <a:rPr lang="en-US" sz="2800" dirty="0"/>
            </a:br>
            <a:endParaRPr lang="ru-RU" sz="2800" dirty="0"/>
          </a:p>
          <a:p>
            <a:pPr marL="0" indent="0">
              <a:buNone/>
            </a:pPr>
            <a:r>
              <a:rPr lang="ru-RU" sz="2800" dirty="0"/>
              <a:t>Г. морски седимент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FBBB71F-2CD6-4C70-A055-224C6533DC5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081984" y="1511430"/>
            <a:ext cx="6524071" cy="488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45796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85072-CDE1-4CB5-AD3A-DC700ADA1F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5085" y="-146386"/>
            <a:ext cx="10018713" cy="1752599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20. Посматрај фотографију и изаберите праву (тачну) изјаву.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2F8385-E5FC-46AF-9A87-9B7A4AFADF3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805085" y="1860064"/>
            <a:ext cx="4479805" cy="435133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2800" dirty="0"/>
              <a:t>А. Бура је ознака за последњи (најјачи) степен ветра</a:t>
            </a:r>
          </a:p>
          <a:p>
            <a:pPr marL="0" indent="0">
              <a:buNone/>
            </a:pPr>
            <a:r>
              <a:rPr lang="ru-RU" sz="2800" dirty="0"/>
              <a:t>Б. скала брзине ветра "за море" створена је подешавањем „не-морске“ размере у 18. веку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В. ураган достиже брзину ветра од 118 км/х и више </a:t>
            </a:r>
          </a:p>
          <a:p>
            <a:pPr marL="0" indent="0">
              <a:buNone/>
            </a:pPr>
            <a:r>
              <a:rPr lang="ru-RU" sz="2800" dirty="0"/>
              <a:t>Г. Бофорова скала од 8 степени се користи за процену брзине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7A0396C-CC16-46DC-A208-85B316F4460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922456" y="2544650"/>
            <a:ext cx="6049289" cy="3412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0045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6E715-DE9A-41D2-9F91-21ACCCB0B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0"/>
            <a:ext cx="10018713" cy="1752599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21. Заврши реченицу. За становнике Москве то је ...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6F1D64-EB9A-43E8-82E5-622E3EAE64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00945" y="2332148"/>
            <a:ext cx="4895055" cy="31242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А. </a:t>
            </a:r>
            <a:r>
              <a:rPr lang="sr-Cyrl-RS" sz="2800" dirty="0"/>
              <a:t>зимско вече</a:t>
            </a:r>
            <a:endParaRPr lang="ru-RU" sz="2800" dirty="0"/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Б. летње вече</a:t>
            </a:r>
            <a:endParaRPr lang="ru-RU" sz="2800" dirty="0"/>
          </a:p>
          <a:p>
            <a:pPr marL="0" indent="0">
              <a:buNone/>
            </a:pPr>
            <a:r>
              <a:rPr lang="ru-RU" sz="2800" dirty="0"/>
              <a:t>В. зимско јутро</a:t>
            </a:r>
          </a:p>
          <a:p>
            <a:pPr marL="0" indent="0">
              <a:buNone/>
            </a:pPr>
            <a:r>
              <a:rPr lang="ru-RU" sz="2800" dirty="0"/>
              <a:t>Г. летње јутро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DC893E2-36C4-44B1-AAA9-F3AA662E39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925511" y="1906073"/>
            <a:ext cx="8028989" cy="445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8836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7AACC3-65B6-4118-9BAE-63DBE4BD87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3207" y="206358"/>
            <a:ext cx="5458819" cy="1752599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22. У којој земљи су снимљене</a:t>
            </a:r>
            <a:br>
              <a:rPr lang="ru-RU" b="1" dirty="0"/>
            </a:br>
            <a:r>
              <a:rPr lang="ru-RU" b="1" dirty="0"/>
              <a:t> све четири фотографије?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7FD1CE-800E-4D3C-A4ED-1A2977BC39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09202" y="2300304"/>
            <a:ext cx="2150772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А. Чиле</a:t>
            </a:r>
            <a:br>
              <a:rPr lang="ru-RU" sz="2800" dirty="0"/>
            </a:br>
            <a:endParaRPr lang="ru-RU" sz="2800" dirty="0"/>
          </a:p>
          <a:p>
            <a:pPr marL="0" indent="0">
              <a:buNone/>
            </a:pPr>
            <a:r>
              <a:rPr lang="ru-RU" sz="2800" dirty="0"/>
              <a:t>Б. Кина</a:t>
            </a:r>
            <a:br>
              <a:rPr lang="ru-RU" sz="2800" dirty="0"/>
            </a:br>
            <a:endParaRPr lang="ru-RU" sz="2800" dirty="0"/>
          </a:p>
          <a:p>
            <a:pPr marL="0" indent="0">
              <a:buNone/>
            </a:pPr>
            <a:r>
              <a:rPr lang="ru-RU" sz="2800" dirty="0"/>
              <a:t>В. Индија</a:t>
            </a:r>
            <a:br>
              <a:rPr lang="ru-RU" sz="2800" dirty="0"/>
            </a:br>
            <a:endParaRPr lang="ru-RU" sz="2800" dirty="0"/>
          </a:p>
          <a:p>
            <a:pPr marL="0" indent="0">
              <a:buNone/>
            </a:pPr>
            <a:r>
              <a:rPr lang="ru-RU" sz="2800" dirty="0"/>
              <a:t>Г. Русија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609169E-74A0-457B-A9ED-408629FE62D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032027" y="-2618"/>
            <a:ext cx="4043804" cy="68606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9938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F88975-50B8-4601-BBB4-609BAC629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43234" y="4666510"/>
            <a:ext cx="4348766" cy="1325563"/>
          </a:xfrm>
        </p:spPr>
        <p:txBody>
          <a:bodyPr>
            <a:normAutofit fontScale="90000"/>
          </a:bodyPr>
          <a:lstStyle/>
          <a:p>
            <a:r>
              <a:rPr lang="ru-RU" b="1" dirty="0"/>
              <a:t>23. Шта представља дата мапа?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9F6D47-6411-4168-A5FE-5401D29C52E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76581" y="4520485"/>
            <a:ext cx="8763001" cy="276923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А. Војни расходи у 2018. години</a:t>
            </a:r>
          </a:p>
          <a:p>
            <a:pPr marL="0" indent="0">
              <a:buNone/>
            </a:pPr>
            <a:r>
              <a:rPr lang="ru-RU" sz="2400" dirty="0"/>
              <a:t>Б. Производња лекова у 2018. години</a:t>
            </a:r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В. Тражиоци азила у 2018. години</a:t>
            </a:r>
          </a:p>
          <a:p>
            <a:pPr marL="0" indent="0">
              <a:buNone/>
            </a:pPr>
            <a:r>
              <a:rPr lang="ru-RU" sz="2400" dirty="0"/>
              <a:t>Г. Новооткривена фосилна горива 2018. године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97838D6-CA61-4936-9EFA-DA3EE22E428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2237598" y="0"/>
            <a:ext cx="9040968" cy="4520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41016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77165D-6EE7-44F5-ADF1-AF2C31A4A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3803" y="51515"/>
            <a:ext cx="8654603" cy="1325563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24. Који опис и дефиниција најбоље </a:t>
            </a:r>
            <a:br>
              <a:rPr lang="ru-RU" b="1" dirty="0"/>
            </a:br>
            <a:r>
              <a:rPr lang="ru-RU" b="1" dirty="0"/>
              <a:t>одговарају слици?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A96896-0880-418E-A0F4-FCAAF54AE0C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13105" y="1549911"/>
            <a:ext cx="10778895" cy="4351338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r>
              <a:rPr lang="sr-Cyrl-RS" sz="2600" dirty="0">
                <a:solidFill>
                  <a:srgbClr val="FF0000"/>
                </a:solidFill>
              </a:rPr>
              <a:t>А. Транзициона зона са неодређеним границама између руралних и урбаних подручја: урбано ширење</a:t>
            </a:r>
            <a:br>
              <a:rPr lang="sr-Cyrl-RS" sz="2600" dirty="0"/>
            </a:br>
            <a:endParaRPr lang="sr-Cyrl-RS" sz="2600" dirty="0"/>
          </a:p>
          <a:p>
            <a:pPr marL="0" indent="0">
              <a:buNone/>
            </a:pPr>
            <a:r>
              <a:rPr lang="sr-Cyrl-RS" sz="2600" dirty="0"/>
              <a:t>Б. Подручје које се мења од сиромашних ка богатијим где је све више живе људи из виших друштвених слојева: гентрификација</a:t>
            </a:r>
            <a:br>
              <a:rPr lang="sr-Cyrl-RS" sz="2600" dirty="0"/>
            </a:br>
            <a:endParaRPr lang="sr-Cyrl-RS" sz="2600" dirty="0"/>
          </a:p>
          <a:p>
            <a:pPr marL="0" indent="0">
              <a:buNone/>
            </a:pPr>
            <a:r>
              <a:rPr lang="sr-Cyrl-RS" sz="2600" dirty="0"/>
              <a:t>В. Процес током којег све више људи </a:t>
            </a:r>
            <a:br>
              <a:rPr lang="sr-Cyrl-RS" sz="2600" dirty="0"/>
            </a:br>
            <a:r>
              <a:rPr lang="sr-Cyrl-RS" sz="2600" dirty="0"/>
              <a:t>напушта село за живот у градовима: </a:t>
            </a:r>
            <a:br>
              <a:rPr lang="sr-Cyrl-RS" sz="2600" dirty="0"/>
            </a:br>
            <a:r>
              <a:rPr lang="sr-Cyrl-RS" sz="2600" dirty="0"/>
              <a:t>урбанизација</a:t>
            </a:r>
            <a:br>
              <a:rPr lang="sr-Cyrl-RS" sz="2600" dirty="0"/>
            </a:br>
            <a:endParaRPr lang="sr-Cyrl-RS" sz="2600" dirty="0"/>
          </a:p>
          <a:p>
            <a:pPr marL="0" indent="0">
              <a:buNone/>
            </a:pPr>
            <a:r>
              <a:rPr lang="sr-Cyrl-RS" sz="2600" dirty="0"/>
              <a:t>Г. Изградња нових стамбених јединица у </a:t>
            </a:r>
          </a:p>
          <a:p>
            <a:pPr marL="0" indent="0">
              <a:buNone/>
            </a:pPr>
            <a:r>
              <a:rPr lang="sr-Cyrl-RS" sz="2600" dirty="0"/>
              <a:t>оквиру постојећих стамбених области: </a:t>
            </a:r>
          </a:p>
          <a:p>
            <a:pPr marL="0" indent="0">
              <a:buNone/>
            </a:pPr>
            <a:r>
              <a:rPr lang="sr-Cyrl-RS" sz="2600" dirty="0"/>
              <a:t>урбано згушњавање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9AF20A0-5517-46F0-B7BF-83F9261E71E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400976" y="2991485"/>
            <a:ext cx="5791024" cy="38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56180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55947-ACC7-4B4D-A76C-1DF31814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2" y="133"/>
            <a:ext cx="10018713" cy="756634"/>
          </a:xfrm>
        </p:spPr>
        <p:txBody>
          <a:bodyPr>
            <a:normAutofit/>
          </a:bodyPr>
          <a:lstStyle/>
          <a:p>
            <a:r>
              <a:rPr lang="ru-RU" b="1" dirty="0"/>
              <a:t>25.Шта је приказано на мапи испод?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452102-E5E0-4997-9876-5A11266B5F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64169" y="1580926"/>
            <a:ext cx="8897262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/>
              <a:t>А. Интензитет еколошких промена до 2050. године</a:t>
            </a:r>
            <a:br>
              <a:rPr lang="ru-RU" sz="2400" dirty="0"/>
            </a:br>
            <a:endParaRPr lang="ru-RU" sz="2400" dirty="0"/>
          </a:p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Б. Степен људске модификације</a:t>
            </a:r>
            <a:br>
              <a:rPr lang="ru-RU" sz="2400" dirty="0">
                <a:solidFill>
                  <a:srgbClr val="FF0000"/>
                </a:solidFill>
              </a:rPr>
            </a:br>
            <a:endParaRPr lang="ru-RU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400" dirty="0"/>
              <a:t>В. Промене годишњих падавина у </a:t>
            </a:r>
            <a:br>
              <a:rPr lang="ru-RU" sz="2400" dirty="0"/>
            </a:br>
            <a:r>
              <a:rPr lang="ru-RU" sz="2400" dirty="0"/>
              <a:t>последњих 30 година</a:t>
            </a:r>
            <a:br>
              <a:rPr lang="ru-RU" sz="2400" dirty="0"/>
            </a:br>
            <a:endParaRPr lang="ru-RU" sz="2400" dirty="0"/>
          </a:p>
          <a:p>
            <a:pPr marL="0" indent="0">
              <a:buNone/>
            </a:pPr>
            <a:r>
              <a:rPr lang="ru-RU" sz="2400" dirty="0"/>
              <a:t>Г. Стопа губитка биодиверзитета </a:t>
            </a:r>
            <a:br>
              <a:rPr lang="ru-RU" sz="2400" dirty="0"/>
            </a:br>
            <a:r>
              <a:rPr lang="ru-RU" sz="2400" dirty="0"/>
              <a:t>у копненим биомима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2E64776-5DB0-43BD-9D38-ABC369B8015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22622" y="2342411"/>
            <a:ext cx="6169378" cy="340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829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7563F6-4F4D-4B19-AC5B-1E2CA0F37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8496" y="-45220"/>
            <a:ext cx="10543504" cy="1325563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26. Следеће фотографије су снимљене на месту светске баштине. Где су снимљене?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EC745-AB91-4491-B29A-3139F31EA5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46711" y="1992441"/>
            <a:ext cx="3628303" cy="3872897"/>
          </a:xfrm>
        </p:spPr>
        <p:txBody>
          <a:bodyPr/>
          <a:lstStyle/>
          <a:p>
            <a:pPr marL="0" indent="0">
              <a:buNone/>
            </a:pPr>
            <a:r>
              <a:rPr lang="sr-Cyrl-RS" sz="2400" dirty="0"/>
              <a:t>А. </a:t>
            </a:r>
            <a:r>
              <a:rPr lang="pt-BR" sz="2400" dirty="0"/>
              <a:t>42°53′N	8°32′E</a:t>
            </a:r>
            <a:br>
              <a:rPr lang="sr-Cyrl-RS" sz="2400" dirty="0"/>
            </a:br>
            <a:endParaRPr lang="pt-BR" sz="2400" dirty="0"/>
          </a:p>
          <a:p>
            <a:pPr marL="0" indent="0">
              <a:buNone/>
            </a:pPr>
            <a:r>
              <a:rPr lang="sr-Cyrl-RS" sz="2400" dirty="0"/>
              <a:t>Б. </a:t>
            </a:r>
            <a:r>
              <a:rPr lang="pt-BR" sz="2400" dirty="0"/>
              <a:t>43°20′N	17°48′E</a:t>
            </a:r>
            <a:br>
              <a:rPr lang="sr-Cyrl-RS" sz="2400" dirty="0"/>
            </a:br>
            <a:endParaRPr lang="pt-BR" sz="2400" dirty="0"/>
          </a:p>
          <a:p>
            <a:pPr marL="0" indent="0">
              <a:buNone/>
            </a:pPr>
            <a:r>
              <a:rPr lang="sr-Cyrl-RS" sz="2400" dirty="0">
                <a:solidFill>
                  <a:srgbClr val="FF0000"/>
                </a:solidFill>
              </a:rPr>
              <a:t>В. </a:t>
            </a:r>
            <a:r>
              <a:rPr lang="pt-BR" sz="2400" dirty="0">
                <a:solidFill>
                  <a:srgbClr val="FF0000"/>
                </a:solidFill>
              </a:rPr>
              <a:t>43°18′N	68°16′E</a:t>
            </a:r>
            <a:br>
              <a:rPr lang="sr-Cyrl-RS" sz="2400" dirty="0">
                <a:solidFill>
                  <a:srgbClr val="FF0000"/>
                </a:solidFill>
              </a:rPr>
            </a:br>
            <a:endParaRPr lang="pt-BR" sz="24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sr-Cyrl-RS" sz="2400" dirty="0"/>
              <a:t>Г. </a:t>
            </a:r>
            <a:r>
              <a:rPr lang="pt-BR" sz="2400" dirty="0"/>
              <a:t>40°28′N	140°07′E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BBC1C90-2DA3-4183-9738-A74283F87A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247335" y="2141537"/>
            <a:ext cx="4054197" cy="303718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B6B311-24E9-451C-ACB4-C8034AFB7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1532" y="1280343"/>
            <a:ext cx="3505504" cy="5212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0739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F5F07-36C2-4CFF-AB64-98CF8AF719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527" y="326489"/>
            <a:ext cx="10663707" cy="1325563"/>
          </a:xfrm>
        </p:spPr>
        <p:txBody>
          <a:bodyPr>
            <a:noAutofit/>
          </a:bodyPr>
          <a:lstStyle/>
          <a:p>
            <a:pPr algn="l"/>
            <a:r>
              <a:rPr lang="ru-RU" sz="3200" b="1" dirty="0"/>
              <a:t>27. Следећа табела приказује број туриста, приход од туризма, број путника у иностранству и туристичке расходе (2014) у Сједињеним Државама, Јужној Кореји, Шпанији и Немачкој. Која је Шпанија?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C28A33-327B-421C-A49D-CE01B4C8BC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51527" y="2180173"/>
            <a:ext cx="1923996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А. 1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Б. 2</a:t>
            </a:r>
          </a:p>
          <a:p>
            <a:pPr marL="0" indent="0">
              <a:buNone/>
            </a:pPr>
            <a:r>
              <a:rPr lang="ru-RU" sz="2800" dirty="0"/>
              <a:t>В. 3</a:t>
            </a:r>
          </a:p>
          <a:p>
            <a:pPr marL="0" indent="0">
              <a:buNone/>
            </a:pPr>
            <a:r>
              <a:rPr lang="ru-RU" sz="2800" dirty="0"/>
              <a:t>Г. 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EA5D07-31B6-4511-92C1-E530D2484CF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000777" y="2062736"/>
            <a:ext cx="9546057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005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6095A8-8495-4763-830C-C16C6A1E2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8705" y="104961"/>
            <a:ext cx="10643295" cy="1258910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28. Којем датуму одговарају временска и температурна карта?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360684-1D0A-4F40-B305-1CBAC3841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23702" y="2851104"/>
            <a:ext cx="5181600" cy="240347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А. 15. мај 2014.  00 ГМТ </a:t>
            </a:r>
          </a:p>
          <a:p>
            <a:pPr marL="0" indent="0">
              <a:buNone/>
            </a:pPr>
            <a:r>
              <a:rPr lang="ru-RU" sz="2800" dirty="0"/>
              <a:t>Б. 15. мај 2014.  +12 ГМТ</a:t>
            </a:r>
          </a:p>
          <a:p>
            <a:pPr marL="0" indent="0">
              <a:buNone/>
            </a:pPr>
            <a:r>
              <a:rPr lang="ru-RU" sz="2800" dirty="0"/>
              <a:t>В. 01.новембар 2014.   00 ГМТ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Г. 1. новембар 2014.   +12 ГМТ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0B19C8B-2073-466B-A9F4-EEC6567942C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871741" y="1457103"/>
            <a:ext cx="6167222" cy="519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46978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7210" y="0"/>
            <a:ext cx="6940731" cy="4903561"/>
          </a:xfrm>
        </p:spPr>
        <p:txBody>
          <a:bodyPr>
            <a:normAutofit fontScale="90000"/>
          </a:bodyPr>
          <a:lstStyle/>
          <a:p>
            <a:pPr algn="l"/>
            <a:r>
              <a:rPr lang="sr-Cyrl-RS" sz="2800" b="1" dirty="0"/>
              <a:t>2</a:t>
            </a:r>
            <a:r>
              <a:rPr lang="sr-Latn-RS" sz="2800" dirty="0"/>
              <a:t>.  </a:t>
            </a:r>
            <a:r>
              <a:rPr lang="sr-Cyrl-RS" sz="2800" b="1" dirty="0"/>
              <a:t>Ове три фотографије су снимљене </a:t>
            </a:r>
            <a:br>
              <a:rPr lang="sr-Cyrl-RS" sz="2800" b="1" dirty="0"/>
            </a:br>
            <a:r>
              <a:rPr lang="sr-Cyrl-RS" sz="2800" b="1" dirty="0"/>
              <a:t>у истој земљи.  </a:t>
            </a:r>
            <a:br>
              <a:rPr lang="sr-Cyrl-RS" sz="2800" b="1" dirty="0"/>
            </a:br>
            <a:r>
              <a:rPr lang="sr-Cyrl-RS" sz="2800" b="1" dirty="0"/>
              <a:t>Пажљиво погледај и одреди у  којој </a:t>
            </a:r>
            <a:br>
              <a:rPr lang="sr-Cyrl-RS" sz="2800" b="1" dirty="0"/>
            </a:br>
            <a:r>
              <a:rPr lang="sr-Cyrl-RS" sz="2800" b="1" dirty="0"/>
              <a:t>од наведних земаља су снимљене.</a:t>
            </a:r>
            <a:br>
              <a:rPr lang="sr-Cyrl-RS" sz="2800" b="1" dirty="0"/>
            </a:br>
            <a:br>
              <a:rPr lang="sr-Cyrl-RS" sz="2800" dirty="0"/>
            </a:br>
            <a:r>
              <a:rPr lang="sr-Cyrl-RS" sz="2800" dirty="0"/>
              <a:t>А. Кувајт</a:t>
            </a:r>
            <a:br>
              <a:rPr lang="sr-Cyrl-RS" sz="2800" dirty="0"/>
            </a:br>
            <a:r>
              <a:rPr lang="sr-Cyrl-RS" sz="2800" dirty="0"/>
              <a:t> </a:t>
            </a:r>
            <a:br>
              <a:rPr lang="sr-Cyrl-RS" sz="2800" dirty="0"/>
            </a:br>
            <a:r>
              <a:rPr lang="sr-Cyrl-RS" sz="2800" dirty="0"/>
              <a:t>Б. Гамбија</a:t>
            </a:r>
            <a:br>
              <a:rPr lang="sr-Cyrl-RS" sz="2800" dirty="0"/>
            </a:br>
            <a:br>
              <a:rPr lang="sr-Cyrl-RS" sz="2800" dirty="0"/>
            </a:br>
            <a:r>
              <a:rPr lang="sr-Cyrl-RS" sz="2800" dirty="0">
                <a:solidFill>
                  <a:srgbClr val="FF0000"/>
                </a:solidFill>
              </a:rPr>
              <a:t>В.  Јемен</a:t>
            </a:r>
            <a:br>
              <a:rPr lang="sr-Cyrl-RS" sz="2800" dirty="0">
                <a:solidFill>
                  <a:srgbClr val="FF0000"/>
                </a:solidFill>
              </a:rPr>
            </a:br>
            <a:br>
              <a:rPr lang="sr-Cyrl-RS" sz="2800" dirty="0">
                <a:solidFill>
                  <a:srgbClr val="FF0000"/>
                </a:solidFill>
              </a:rPr>
            </a:br>
            <a:r>
              <a:rPr lang="sr-Cyrl-RS" sz="2800" dirty="0"/>
              <a:t>Г.  Турска</a:t>
            </a:r>
            <a:endParaRPr lang="en-US" sz="28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3382" y="260066"/>
            <a:ext cx="4679506" cy="30132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9306" y="2032724"/>
            <a:ext cx="4274076" cy="330934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3381" y="3273305"/>
            <a:ext cx="4679505" cy="326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8671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74B6D6-86D7-429A-B9EB-7D9DC509F1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0867" y="106252"/>
            <a:ext cx="10018713" cy="1078606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29. Слика је 3Д мапа одређене области Хокаида. Који се терен не види на овој слици?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D026C0-0B19-4DBD-8BD8-31A4801281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71196" y="1433198"/>
            <a:ext cx="3306865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А. Пешчани спруд </a:t>
            </a:r>
            <a:br>
              <a:rPr lang="ru-RU" sz="2800" dirty="0"/>
            </a:br>
            <a:endParaRPr lang="ru-RU" sz="2800" dirty="0"/>
          </a:p>
          <a:p>
            <a:pPr marL="0" indent="0">
              <a:buNone/>
            </a:pPr>
            <a:r>
              <a:rPr lang="ru-RU" sz="2800" dirty="0"/>
              <a:t>Б. Делта</a:t>
            </a:r>
            <a:br>
              <a:rPr lang="ru-RU" sz="2800" dirty="0"/>
            </a:br>
            <a:endParaRPr lang="ru-RU" sz="2800" dirty="0"/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В. Томболо</a:t>
            </a:r>
            <a:br>
              <a:rPr lang="ru-RU" sz="2800" dirty="0">
                <a:solidFill>
                  <a:srgbClr val="FF0000"/>
                </a:solidFill>
              </a:rPr>
            </a:br>
            <a:endParaRPr lang="ru-RU" sz="2800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ru-RU" sz="2800" dirty="0"/>
              <a:t>Г. Лагуна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F8433FD-942E-4DB0-B394-DE485B76FC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3851295" y="2184625"/>
            <a:ext cx="7847981" cy="4451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191673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39EB4-9A16-48B1-AF21-6428850BB3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08031" y="501319"/>
            <a:ext cx="9673107" cy="132556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30. Мапе А и Б приказују подручја у којима падне 200 или више милиметара  падавина током одређеног периода. Која је исправна комбинација?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F8179B-7C0D-4ECE-9D7A-498D95B508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7873" y="2285903"/>
            <a:ext cx="3761704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А. А-јануар; Б-јул </a:t>
            </a:r>
            <a:br>
              <a:rPr lang="ru-RU" sz="2400" dirty="0"/>
            </a:br>
            <a:endParaRPr lang="ru-RU" sz="2400" dirty="0"/>
          </a:p>
          <a:p>
            <a:pPr marL="0" indent="0">
              <a:buNone/>
            </a:pPr>
            <a:r>
              <a:rPr lang="ru-RU" sz="2400" dirty="0"/>
              <a:t>Б. А-јул; Б-целе године</a:t>
            </a:r>
            <a:br>
              <a:rPr lang="ru-RU" sz="2400" dirty="0"/>
            </a:br>
            <a:endParaRPr lang="ru-RU" sz="2400" dirty="0"/>
          </a:p>
          <a:p>
            <a:pPr marL="0" indent="0">
              <a:buNone/>
            </a:pPr>
            <a:r>
              <a:rPr lang="ru-RU" sz="2400" dirty="0"/>
              <a:t>В. А-јануар; Б-целе године </a:t>
            </a:r>
            <a:br>
              <a:rPr lang="ru-RU" sz="2400" dirty="0"/>
            </a:br>
            <a:endParaRPr lang="ru-RU" sz="2400" dirty="0"/>
          </a:p>
          <a:p>
            <a:pPr marL="0" indent="0">
              <a:buNone/>
            </a:pPr>
            <a:r>
              <a:rPr lang="ru-RU" sz="2400" dirty="0"/>
              <a:t>Г. А-јул; Б-јануар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1415E3C-D9CC-4CC4-A15D-B573B21A63A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22923" y="2301557"/>
            <a:ext cx="7469077" cy="3968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0442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EF0C7-6160-457C-91E8-1A72F38D8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6930" y="613687"/>
            <a:ext cx="10625070" cy="1325563"/>
          </a:xfrm>
        </p:spPr>
        <p:txBody>
          <a:bodyPr>
            <a:noAutofit/>
          </a:bodyPr>
          <a:lstStyle/>
          <a:p>
            <a:pPr algn="l"/>
            <a:r>
              <a:rPr lang="ru-RU" sz="3200" b="1" dirty="0"/>
              <a:t>31. На слици је приказана изотерма са просечном јануарском температуром од -10 степени Целзијуса на северној хемисфери. Хоризонталне линије су паралеле, а вертикалне су меридијани. Којим бројем је означен нулти меридијан (Гринич)?</a:t>
            </a:r>
            <a:endParaRPr lang="en-US" sz="3200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F1349E-76B6-4F59-A32F-8535EFCB6D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36399" y="3283683"/>
            <a:ext cx="1104900" cy="293401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/>
              <a:t>А. 1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Б. 2</a:t>
            </a:r>
          </a:p>
          <a:p>
            <a:pPr marL="0" indent="0">
              <a:buNone/>
            </a:pPr>
            <a:r>
              <a:rPr lang="ru-RU" sz="2800" dirty="0"/>
              <a:t>В. 3</a:t>
            </a:r>
          </a:p>
          <a:p>
            <a:pPr marL="0" indent="0">
              <a:buNone/>
            </a:pPr>
            <a:r>
              <a:rPr lang="ru-RU" sz="2800" dirty="0"/>
              <a:t>Г. 4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CA8DBF4-5AC2-4B50-AFC5-F3BF064EA8B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320540" y="2643385"/>
            <a:ext cx="7251868" cy="421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7241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88A677-D78F-429E-892C-3BC81B46E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826" y="0"/>
            <a:ext cx="10018713" cy="1233152"/>
          </a:xfrm>
        </p:spPr>
        <p:txBody>
          <a:bodyPr>
            <a:normAutofit/>
          </a:bodyPr>
          <a:lstStyle/>
          <a:p>
            <a:r>
              <a:rPr lang="ru-RU" b="1" dirty="0"/>
              <a:t>32. Име ког града одговара фотографији?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7B7DD5-BEC4-45DD-A501-CE277FEC5A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739195" y="1761083"/>
            <a:ext cx="2590800" cy="4351338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А. Париз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Б. Франкфурт</a:t>
            </a:r>
          </a:p>
          <a:p>
            <a:pPr marL="0" indent="0">
              <a:buNone/>
            </a:pPr>
            <a:r>
              <a:rPr lang="ru-RU" sz="2800" dirty="0"/>
              <a:t>В. Брисел</a:t>
            </a:r>
          </a:p>
          <a:p>
            <a:pPr marL="0" indent="0">
              <a:buNone/>
            </a:pPr>
            <a:r>
              <a:rPr lang="ru-RU" sz="2800" dirty="0"/>
              <a:t>Г. Мадрид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0A2ABB-87D0-465E-9897-B8C988C3B92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533363" y="1065122"/>
            <a:ext cx="6504798" cy="574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764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2B0483-2CCE-4685-8AE2-B8DEFFBBD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727" y="0"/>
            <a:ext cx="10018713" cy="1246031"/>
          </a:xfrm>
        </p:spPr>
        <p:txBody>
          <a:bodyPr>
            <a:normAutofit/>
          </a:bodyPr>
          <a:lstStyle/>
          <a:p>
            <a:r>
              <a:rPr lang="ru-RU" b="1" dirty="0"/>
              <a:t>33. Шта је приказано на овом картограму?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C006BE-CD94-4D36-97AD-AB04824886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42060" y="2378690"/>
            <a:ext cx="4853940" cy="3295016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А. Шумско подручје</a:t>
            </a:r>
          </a:p>
          <a:p>
            <a:pPr marL="0" indent="0">
              <a:buNone/>
            </a:pPr>
            <a:r>
              <a:rPr lang="ru-RU" sz="2400" dirty="0"/>
              <a:t>Б. Становништво</a:t>
            </a:r>
          </a:p>
          <a:p>
            <a:pPr marL="0" indent="0">
              <a:buNone/>
            </a:pPr>
            <a:r>
              <a:rPr lang="ru-RU" sz="2400" dirty="0"/>
              <a:t>В. Бруто национални </a:t>
            </a:r>
            <a:br>
              <a:rPr lang="ru-RU" sz="2400" dirty="0"/>
            </a:br>
            <a:r>
              <a:rPr lang="ru-RU" sz="2400" dirty="0"/>
              <a:t>доходак</a:t>
            </a:r>
          </a:p>
          <a:p>
            <a:pPr marL="0" indent="0">
              <a:buNone/>
            </a:pPr>
            <a:r>
              <a:rPr lang="ru-RU" sz="2400" dirty="0"/>
              <a:t>Г. Укупно проширење </a:t>
            </a:r>
            <a:br>
              <a:rPr lang="ru-RU" sz="2400" dirty="0"/>
            </a:br>
            <a:r>
              <a:rPr lang="ru-RU" sz="2400" dirty="0"/>
              <a:t>пруге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D72F849-AB8E-4B3F-9EEA-5076B87C487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444506" y="1735428"/>
            <a:ext cx="7588011" cy="39382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08991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8DAA5-8AFF-44EC-AC71-40A97D7E1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2040" y="40347"/>
            <a:ext cx="10145312" cy="1752599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34. На који начин је формиран рељеф са фотографије?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057156-9BD8-480F-9D2A-2D98CB274A1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15766" y="2311242"/>
            <a:ext cx="5394960" cy="3317875"/>
          </a:xfrm>
        </p:spPr>
        <p:txBody>
          <a:bodyPr/>
          <a:lstStyle/>
          <a:p>
            <a:pPr marL="0" indent="0">
              <a:buNone/>
            </a:pPr>
            <a:r>
              <a:rPr lang="ru-RU" sz="2400" dirty="0">
                <a:solidFill>
                  <a:srgbClr val="FF0000"/>
                </a:solidFill>
              </a:rPr>
              <a:t>А. деловањем приобалних струја</a:t>
            </a:r>
          </a:p>
          <a:p>
            <a:pPr marL="0" indent="0">
              <a:buNone/>
            </a:pPr>
            <a:r>
              <a:rPr lang="ru-RU" sz="2400" dirty="0"/>
              <a:t>Б. деловањем плима</a:t>
            </a:r>
          </a:p>
          <a:p>
            <a:pPr marL="0" indent="0">
              <a:buNone/>
            </a:pPr>
            <a:r>
              <a:rPr lang="ru-RU" sz="2400" dirty="0"/>
              <a:t>В. распадањем стена</a:t>
            </a:r>
          </a:p>
          <a:p>
            <a:pPr marL="0" indent="0">
              <a:buNone/>
            </a:pPr>
            <a:r>
              <a:rPr lang="ru-RU" sz="2400" dirty="0"/>
              <a:t>Г. деловањем глечера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3F98D3F-5CF2-4686-87CF-43D0B5BE7E2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60720" y="1313645"/>
            <a:ext cx="6084988" cy="4833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9520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64F6B-813C-4D08-8475-EC3639C87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3949" y="1459829"/>
            <a:ext cx="6096000" cy="132556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35. За који део града је уобичајан следећи опис? Уобичајено је да ова област има различита коришћења земљишта као што су станови, терени за голф, парцеле, пословни паркови и аеродроми. 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C4EE14-F473-4070-9960-103100A5B5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632225" y="4523704"/>
            <a:ext cx="5181600" cy="263207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А. Централни пословни округ</a:t>
            </a:r>
          </a:p>
          <a:p>
            <a:pPr marL="0" indent="0">
              <a:buNone/>
            </a:pPr>
            <a:r>
              <a:rPr lang="ru-RU" sz="2800" dirty="0"/>
              <a:t>Б. Унутрашњи град</a:t>
            </a:r>
          </a:p>
          <a:p>
            <a:pPr marL="0" indent="0">
              <a:buNone/>
            </a:pPr>
            <a:r>
              <a:rPr lang="ru-RU" sz="2800" dirty="0"/>
              <a:t>В. Предграђа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Г. Периферија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B38F935-655B-4374-983B-1895D7A6B9D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56869" y="0"/>
            <a:ext cx="4735132" cy="6932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9085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8B2A85-524B-401A-A249-528F5222D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6399" y="1074420"/>
            <a:ext cx="5251633" cy="1325563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36. Мапа је део топографске карте 1:25.000 или 1:50.000. Висина тачке А је 400 м. Изаберите висину врха Б која није могућа.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82D21-203B-44FD-9BCD-057FD327E6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97876" y="3732768"/>
            <a:ext cx="1859280" cy="272051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А. 455m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Б. 465m</a:t>
            </a:r>
          </a:p>
          <a:p>
            <a:pPr marL="0" indent="0">
              <a:buNone/>
            </a:pPr>
            <a:r>
              <a:rPr lang="ru-RU" sz="2800" dirty="0"/>
              <a:t>В. 505m</a:t>
            </a:r>
          </a:p>
          <a:p>
            <a:pPr marL="0" indent="0">
              <a:buNone/>
            </a:pPr>
            <a:r>
              <a:rPr lang="ru-RU" sz="2800" dirty="0"/>
              <a:t>Г. 515m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D38402D-974C-443F-8ED9-918C8A294F1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807463" y="792887"/>
            <a:ext cx="5264549" cy="5272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3902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D9A449-E2B3-4EDC-B09B-13F7878F26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3404" y="0"/>
            <a:ext cx="10018713" cy="1752599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37. Мапа у прилогу приказује распрострањеност једне афричке етничке групе. Којe?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3130DE-D498-48D3-81B0-B7AD162F93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99630" y="2467168"/>
            <a:ext cx="1927860" cy="2831412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А. Бербери</a:t>
            </a:r>
          </a:p>
          <a:p>
            <a:pPr marL="0" indent="0">
              <a:buNone/>
            </a:pPr>
            <a:r>
              <a:rPr lang="ru-RU" sz="2800" dirty="0"/>
              <a:t>Б. Масаи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В. Зулу</a:t>
            </a:r>
          </a:p>
          <a:p>
            <a:pPr marL="0" indent="0">
              <a:buNone/>
            </a:pPr>
            <a:r>
              <a:rPr lang="ru-RU" sz="2800" dirty="0"/>
              <a:t>Г. Хути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AE8507C-13AB-4B79-BECD-F81444378E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795493" y="1622737"/>
            <a:ext cx="5765159" cy="5068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593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29C11B-7833-4BBB-B617-556D3BEEE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47951" y="0"/>
            <a:ext cx="10018713" cy="1752599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38. На графикону је приказана старосна пирамида једне азијске државе. Које?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339D9D-EBCC-4C6F-B194-C12817CA0D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391991" y="2262691"/>
            <a:ext cx="2522220" cy="3228023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А. Камбоџа</a:t>
            </a:r>
          </a:p>
          <a:p>
            <a:pPr marL="0" indent="0">
              <a:buNone/>
            </a:pPr>
            <a:r>
              <a:rPr lang="ru-RU" sz="2800" dirty="0"/>
              <a:t>Б. Јерменија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В. Катар</a:t>
            </a:r>
          </a:p>
          <a:p>
            <a:pPr marL="0" indent="0">
              <a:buNone/>
            </a:pPr>
            <a:r>
              <a:rPr lang="ru-RU" sz="2800" dirty="0"/>
              <a:t>Г. Бутан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CC13FD-D8D7-4856-A213-814AFDBE9B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189175" y="1560807"/>
            <a:ext cx="7414690" cy="495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289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2948" y="-231820"/>
            <a:ext cx="10018713" cy="1752599"/>
          </a:xfrm>
        </p:spPr>
        <p:txBody>
          <a:bodyPr>
            <a:normAutofit/>
          </a:bodyPr>
          <a:lstStyle/>
          <a:p>
            <a:r>
              <a:rPr lang="sr-Cyrl-RS" b="1" dirty="0"/>
              <a:t>3. Појава приказана на фотографији представља: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00789" y="1712891"/>
            <a:ext cx="7180865" cy="449701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94159" y="2294466"/>
            <a:ext cx="418882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А. Ураган  </a:t>
            </a:r>
          </a:p>
          <a:p>
            <a:endParaRPr lang="ru-RU" sz="2400" dirty="0"/>
          </a:p>
          <a:p>
            <a:r>
              <a:rPr lang="ru-RU" sz="2400" dirty="0"/>
              <a:t>Б. Торнадо  </a:t>
            </a:r>
          </a:p>
          <a:p>
            <a:endParaRPr lang="ru-RU" sz="2400" dirty="0"/>
          </a:p>
          <a:p>
            <a:r>
              <a:rPr lang="ru-RU" sz="2400" dirty="0">
                <a:solidFill>
                  <a:srgbClr val="FF0000"/>
                </a:solidFill>
              </a:rPr>
              <a:t>Ц. Пожар  </a:t>
            </a:r>
          </a:p>
          <a:p>
            <a:endParaRPr lang="ru-RU" sz="2400" dirty="0"/>
          </a:p>
          <a:p>
            <a:r>
              <a:rPr lang="ru-RU" sz="2400" dirty="0"/>
              <a:t>Д. Вулканску ерупцију 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10253192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D0D55-56DB-4CB1-9323-99BAD515C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3100" y="0"/>
            <a:ext cx="10018713" cy="1361941"/>
          </a:xfrm>
        </p:spPr>
        <p:txBody>
          <a:bodyPr>
            <a:normAutofit/>
          </a:bodyPr>
          <a:lstStyle/>
          <a:p>
            <a:pPr algn="l"/>
            <a:r>
              <a:rPr lang="ru-RU" b="1" dirty="0"/>
              <a:t>39. Које карактеристике светског океана су приказане на карти?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C26FB1-A305-4C33-8D73-5C76F5BD62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29396" y="2618125"/>
            <a:ext cx="4305300" cy="279209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А. просечна температура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Б. салинитет</a:t>
            </a:r>
          </a:p>
          <a:p>
            <a:pPr marL="0" indent="0">
              <a:buNone/>
            </a:pPr>
            <a:r>
              <a:rPr lang="ru-RU" sz="2800" dirty="0"/>
              <a:t>В. дубина</a:t>
            </a:r>
          </a:p>
          <a:p>
            <a:pPr marL="0" indent="0">
              <a:buNone/>
            </a:pPr>
            <a:r>
              <a:rPr lang="ru-RU" sz="2800" dirty="0"/>
              <a:t>Г. биодиверзитет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C81EFDA-D5D8-4A5C-8FC8-D656B236BE3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73642" y="1447780"/>
            <a:ext cx="6508192" cy="519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4758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33CAB1-7831-41B1-B5B6-E23D7844E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010" y="450760"/>
            <a:ext cx="5045278" cy="1752599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/>
              <a:t>40. Верски разнолико друштво које афричке земље представља приложена табела?</a:t>
            </a:r>
            <a:endParaRPr lang="en-US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8C5FDB-A5E7-427C-BC52-5A4646DB2D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80347" y="3152144"/>
            <a:ext cx="3162300" cy="2449195"/>
          </a:xfrm>
        </p:spPr>
        <p:txBody>
          <a:bodyPr/>
          <a:lstStyle/>
          <a:p>
            <a:pPr marL="0" indent="0">
              <a:buNone/>
            </a:pPr>
            <a:r>
              <a:rPr lang="ru-RU" sz="2800" dirty="0"/>
              <a:t>А. Судан</a:t>
            </a:r>
          </a:p>
          <a:p>
            <a:pPr marL="0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Б. Нигерија</a:t>
            </a:r>
          </a:p>
          <a:p>
            <a:pPr marL="0" indent="0">
              <a:buNone/>
            </a:pPr>
            <a:r>
              <a:rPr lang="ru-RU" sz="2800" dirty="0"/>
              <a:t>В. Мадагаскар</a:t>
            </a:r>
          </a:p>
          <a:p>
            <a:pPr marL="0" indent="0">
              <a:buNone/>
            </a:pPr>
            <a:r>
              <a:rPr lang="ru-RU" sz="2800" dirty="0"/>
              <a:t>Г. Сомалија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9E4AD3-D974-4A39-A9A5-498A8A4A95C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7416603" y="0"/>
            <a:ext cx="4381211" cy="6906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753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2285" y="197699"/>
            <a:ext cx="10220826" cy="1325563"/>
          </a:xfrm>
        </p:spPr>
        <p:txBody>
          <a:bodyPr>
            <a:noAutofit/>
          </a:bodyPr>
          <a:lstStyle/>
          <a:p>
            <a:pPr algn="l"/>
            <a:r>
              <a:rPr lang="ru-RU" sz="3200" b="1" dirty="0"/>
              <a:t>4. На мапи Африке уцртане су тачке А и </a:t>
            </a:r>
            <a:r>
              <a:rPr lang="en-US" sz="3200" b="1" dirty="0"/>
              <a:t>B</a:t>
            </a:r>
            <a:r>
              <a:rPr lang="ru-RU" sz="3200" b="1" dirty="0"/>
              <a:t>. </a:t>
            </a:r>
            <a:r>
              <a:rPr lang="en-US" sz="3200" b="1" dirty="0"/>
              <a:t> </a:t>
            </a:r>
            <a:r>
              <a:rPr lang="sr-Cyrl-RS" sz="3200" b="1" dirty="0"/>
              <a:t>Растојање између тачака А и В  ће се у наредних 10.000 година променити. Како?</a:t>
            </a:r>
            <a:endParaRPr lang="en-US" sz="32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86390" y="1733533"/>
            <a:ext cx="4748261" cy="492676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055222" y="2326233"/>
            <a:ext cx="4040778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А. Непредвидиво</a:t>
            </a:r>
          </a:p>
          <a:p>
            <a:endParaRPr lang="ru-RU" sz="2800" dirty="0"/>
          </a:p>
          <a:p>
            <a:r>
              <a:rPr lang="ru-RU" sz="2800" dirty="0"/>
              <a:t>Б. Смањиће се</a:t>
            </a:r>
          </a:p>
          <a:p>
            <a:endParaRPr lang="ru-RU" sz="2800" dirty="0"/>
          </a:p>
          <a:p>
            <a:r>
              <a:rPr lang="ru-RU" sz="2800" dirty="0">
                <a:solidFill>
                  <a:srgbClr val="FF0000"/>
                </a:solidFill>
              </a:rPr>
              <a:t>В.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Повећаће се</a:t>
            </a:r>
          </a:p>
          <a:p>
            <a:endParaRPr lang="ru-RU" sz="2800" dirty="0"/>
          </a:p>
          <a:p>
            <a:r>
              <a:rPr lang="ru-RU" sz="2800" dirty="0"/>
              <a:t>Г. Неће бити промене 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28974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397" y="-215534"/>
            <a:ext cx="10018713" cy="1330816"/>
          </a:xfrm>
        </p:spPr>
        <p:txBody>
          <a:bodyPr>
            <a:normAutofit/>
          </a:bodyPr>
          <a:lstStyle/>
          <a:p>
            <a:r>
              <a:rPr lang="sr-Cyrl-RS" b="1" dirty="0"/>
              <a:t>5. </a:t>
            </a:r>
            <a:r>
              <a:rPr lang="ru-RU" b="1" dirty="0"/>
              <a:t>Ова фотографија показује: </a:t>
            </a:r>
            <a:endParaRPr lang="en-US" b="1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04754" y="2062805"/>
            <a:ext cx="5899558" cy="44246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47497" y="1874728"/>
            <a:ext cx="4119155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FF0000"/>
                </a:solidFill>
              </a:rPr>
              <a:t>А.</a:t>
            </a:r>
            <a:r>
              <a:rPr lang="ru-RU" sz="2800" dirty="0"/>
              <a:t> </a:t>
            </a:r>
            <a:r>
              <a:rPr lang="ru-RU" sz="2800" dirty="0">
                <a:solidFill>
                  <a:srgbClr val="FF0000"/>
                </a:solidFill>
              </a:rPr>
              <a:t>Пасате</a:t>
            </a:r>
          </a:p>
          <a:p>
            <a:endParaRPr lang="ru-RU" sz="2800" dirty="0"/>
          </a:p>
          <a:p>
            <a:r>
              <a:rPr lang="ru-RU" sz="2800" dirty="0"/>
              <a:t>Б. Монсуне</a:t>
            </a:r>
          </a:p>
          <a:p>
            <a:endParaRPr lang="ru-RU" sz="2800" dirty="0"/>
          </a:p>
          <a:p>
            <a:r>
              <a:rPr lang="ru-RU" sz="2800" dirty="0"/>
              <a:t>В. Депресије</a:t>
            </a:r>
          </a:p>
          <a:p>
            <a:endParaRPr lang="ru-RU" sz="2800" dirty="0"/>
          </a:p>
          <a:p>
            <a:r>
              <a:rPr lang="ru-RU" sz="2800" dirty="0"/>
              <a:t>Г. Тајфуне или урагане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8473022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36142" y="0"/>
            <a:ext cx="10018713" cy="1752599"/>
          </a:xfrm>
        </p:spPr>
        <p:txBody>
          <a:bodyPr>
            <a:normAutofit/>
          </a:bodyPr>
          <a:lstStyle/>
          <a:p>
            <a:r>
              <a:rPr lang="sr-Cyrl-RS" b="1" dirty="0"/>
              <a:t>6.</a:t>
            </a:r>
            <a:r>
              <a:rPr lang="sr-Cyrl-RS" dirty="0"/>
              <a:t> </a:t>
            </a:r>
            <a:r>
              <a:rPr lang="sr-Cyrl-RS" b="1" dirty="0"/>
              <a:t>Карта приказује три области, А, </a:t>
            </a:r>
            <a:r>
              <a:rPr lang="en-US" b="1" dirty="0"/>
              <a:t>B </a:t>
            </a:r>
            <a:r>
              <a:rPr lang="sr-Cyrl-RS" b="1" dirty="0"/>
              <a:t>и</a:t>
            </a:r>
            <a:r>
              <a:rPr lang="en-US" b="1" dirty="0"/>
              <a:t> C</a:t>
            </a:r>
            <a:r>
              <a:rPr lang="sr-Cyrl-RS" b="1" dirty="0"/>
              <a:t>.                                 Карта показује да је: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195930" y="2133599"/>
            <a:ext cx="4852236" cy="379080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294423" y="2379671"/>
            <a:ext cx="5901507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800" dirty="0">
                <a:solidFill>
                  <a:srgbClr val="FF0000"/>
                </a:solidFill>
              </a:rPr>
              <a:t>А.  област „</a:t>
            </a:r>
            <a:r>
              <a:rPr lang="en-US" sz="2800" b="1" dirty="0">
                <a:solidFill>
                  <a:srgbClr val="FF0000"/>
                </a:solidFill>
              </a:rPr>
              <a:t>C</a:t>
            </a:r>
            <a:r>
              <a:rPr lang="sr-Cyrl-RS" sz="2800" b="1" dirty="0">
                <a:solidFill>
                  <a:srgbClr val="FF0000"/>
                </a:solidFill>
              </a:rPr>
              <a:t>“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sr-Cyrl-RS" sz="2800" dirty="0">
                <a:solidFill>
                  <a:srgbClr val="FF0000"/>
                </a:solidFill>
              </a:rPr>
              <a:t> енклава 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sr-Cyrl-RS" sz="2800" dirty="0">
                <a:solidFill>
                  <a:srgbClr val="FF0000"/>
                </a:solidFill>
              </a:rPr>
              <a:t>области „</a:t>
            </a:r>
            <a:r>
              <a:rPr lang="sr-Cyrl-RS" sz="2800" b="1" dirty="0">
                <a:solidFill>
                  <a:srgbClr val="FF0000"/>
                </a:solidFill>
              </a:rPr>
              <a:t>А“</a:t>
            </a:r>
          </a:p>
          <a:p>
            <a:endParaRPr lang="sr-Cyrl-RS" sz="2800" dirty="0"/>
          </a:p>
          <a:p>
            <a:r>
              <a:rPr lang="sr-Cyrl-RS" sz="2800" dirty="0"/>
              <a:t>Б.   област „</a:t>
            </a:r>
            <a:r>
              <a:rPr lang="en-US" sz="2800" b="1" dirty="0"/>
              <a:t>C</a:t>
            </a:r>
            <a:r>
              <a:rPr lang="sr-Cyrl-RS" sz="2800" b="1" dirty="0"/>
              <a:t>“</a:t>
            </a:r>
            <a:r>
              <a:rPr lang="sr-Cyrl-RS" sz="2800" dirty="0"/>
              <a:t> енклава области </a:t>
            </a:r>
            <a:r>
              <a:rPr lang="en-US" sz="2800" b="1" dirty="0"/>
              <a:t>B</a:t>
            </a:r>
            <a:endParaRPr lang="sr-Cyrl-RS" sz="2800" b="1" dirty="0"/>
          </a:p>
          <a:p>
            <a:endParaRPr lang="sr-Cyrl-RS" sz="2800" dirty="0"/>
          </a:p>
          <a:p>
            <a:r>
              <a:rPr lang="sr-Cyrl-RS" sz="2800" dirty="0"/>
              <a:t>В.  област „</a:t>
            </a:r>
            <a:r>
              <a:rPr lang="sr-Cyrl-RS" sz="2800" b="1" dirty="0"/>
              <a:t>А“ </a:t>
            </a:r>
            <a:r>
              <a:rPr lang="sr-Cyrl-RS" sz="2800" dirty="0"/>
              <a:t> енклава области „</a:t>
            </a:r>
            <a:r>
              <a:rPr lang="en-US" sz="2800" b="1" dirty="0"/>
              <a:t>C</a:t>
            </a:r>
            <a:r>
              <a:rPr lang="sr-Cyrl-RS" sz="2800" b="1" dirty="0"/>
              <a:t>“</a:t>
            </a:r>
          </a:p>
          <a:p>
            <a:endParaRPr lang="sr-Cyrl-RS" sz="2800" dirty="0"/>
          </a:p>
          <a:p>
            <a:r>
              <a:rPr lang="sr-Cyrl-RS" sz="2800" dirty="0"/>
              <a:t>Г.  област „</a:t>
            </a:r>
            <a:r>
              <a:rPr lang="sr-Cyrl-RS" sz="2800" b="1" dirty="0"/>
              <a:t>А“</a:t>
            </a:r>
            <a:r>
              <a:rPr lang="sr-Cyrl-RS" sz="2800" dirty="0"/>
              <a:t>  енклава области „</a:t>
            </a:r>
            <a:r>
              <a:rPr lang="en-US" sz="2800" b="1" dirty="0"/>
              <a:t>B</a:t>
            </a:r>
            <a:r>
              <a:rPr lang="sr-Cyrl-RS" sz="2800" b="1" dirty="0"/>
              <a:t>“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814585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489" y="53387"/>
            <a:ext cx="5231580" cy="1925229"/>
          </a:xfrm>
        </p:spPr>
        <p:txBody>
          <a:bodyPr>
            <a:normAutofit fontScale="90000"/>
          </a:bodyPr>
          <a:lstStyle/>
          <a:p>
            <a:r>
              <a:rPr lang="sr-Cyrl-RS" sz="3600" b="1" dirty="0"/>
              <a:t>7. </a:t>
            </a:r>
            <a:r>
              <a:rPr lang="ru-RU" sz="3600" b="1" dirty="0"/>
              <a:t>На којој од четири локације приказане на карти САД , је снимљена фотографија 1?</a:t>
            </a:r>
            <a:endParaRPr lang="en-US" sz="36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829447" y="0"/>
            <a:ext cx="5362553" cy="31786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29447" y="3178629"/>
            <a:ext cx="5362553" cy="3679372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6725195" y="278674"/>
            <a:ext cx="407126" cy="348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sr-Cyrl-RS" b="1"/>
              <a:t>1</a:t>
            </a:r>
            <a:endParaRPr lang="en-US" b="1" dirty="0"/>
          </a:p>
        </p:txBody>
      </p:sp>
      <p:sp>
        <p:nvSpPr>
          <p:cNvPr id="8" name="Rectangle 7"/>
          <p:cNvSpPr/>
          <p:nvPr/>
        </p:nvSpPr>
        <p:spPr>
          <a:xfrm>
            <a:off x="1715494" y="2686545"/>
            <a:ext cx="3254071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r-Cyrl-RS" sz="2800" dirty="0"/>
              <a:t>А.  Локација 1</a:t>
            </a:r>
            <a:endParaRPr lang="sr-Cyrl-RS" sz="2800" b="1" dirty="0"/>
          </a:p>
          <a:p>
            <a:endParaRPr lang="sr-Cyrl-RS" sz="2800" dirty="0"/>
          </a:p>
          <a:p>
            <a:r>
              <a:rPr lang="sr-Cyrl-RS" sz="2800" dirty="0">
                <a:solidFill>
                  <a:srgbClr val="FF0000"/>
                </a:solidFill>
              </a:rPr>
              <a:t>Б. Локација 2</a:t>
            </a:r>
          </a:p>
          <a:p>
            <a:endParaRPr lang="sr-Cyrl-RS" sz="2800" dirty="0"/>
          </a:p>
          <a:p>
            <a:r>
              <a:rPr lang="sr-Cyrl-RS" sz="2800" dirty="0"/>
              <a:t>В. Локација 3</a:t>
            </a:r>
          </a:p>
          <a:p>
            <a:endParaRPr lang="sr-Cyrl-RS" sz="2800" dirty="0"/>
          </a:p>
          <a:p>
            <a:r>
              <a:rPr lang="sr-Cyrl-RS" sz="2800" dirty="0"/>
              <a:t>Г. Локација 4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687546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22850" y="0"/>
            <a:ext cx="10018713" cy="1752599"/>
          </a:xfrm>
        </p:spPr>
        <p:txBody>
          <a:bodyPr>
            <a:normAutofit/>
          </a:bodyPr>
          <a:lstStyle/>
          <a:p>
            <a:r>
              <a:rPr lang="sr-Cyrl-RS" b="1" dirty="0"/>
              <a:t>8. </a:t>
            </a:r>
            <a:r>
              <a:rPr lang="ru-RU" b="1" dirty="0"/>
              <a:t>Који од  наведених географских појмова се НЕ односи на слику? </a:t>
            </a:r>
            <a:endParaRPr lang="en-US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77408" y="1752599"/>
            <a:ext cx="5564155" cy="370943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58538" y="1922606"/>
            <a:ext cx="5512526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>А. Конвекцијске падавине</a:t>
            </a:r>
          </a:p>
          <a:p>
            <a:endParaRPr lang="ru-RU" sz="2800" dirty="0"/>
          </a:p>
          <a:p>
            <a:r>
              <a:rPr lang="ru-RU" sz="2800" dirty="0"/>
              <a:t>Б. Кумулуси  </a:t>
            </a:r>
          </a:p>
          <a:p>
            <a:endParaRPr lang="ru-RU" sz="2800" dirty="0"/>
          </a:p>
          <a:p>
            <a:r>
              <a:rPr lang="ru-RU" sz="2800" dirty="0"/>
              <a:t>В. Кондензација</a:t>
            </a:r>
          </a:p>
          <a:p>
            <a:endParaRPr lang="ru-RU" sz="2800" dirty="0"/>
          </a:p>
          <a:p>
            <a:r>
              <a:rPr lang="ru-RU" sz="2800" dirty="0">
                <a:solidFill>
                  <a:srgbClr val="FF0000"/>
                </a:solidFill>
              </a:rPr>
              <a:t>Г.</a:t>
            </a:r>
            <a:r>
              <a:rPr lang="ru-RU" sz="2800" dirty="0"/>
              <a:t> </a:t>
            </a:r>
            <a:r>
              <a:rPr lang="sr-Cyrl-RS" sz="2800" dirty="0">
                <a:solidFill>
                  <a:srgbClr val="FF0000"/>
                </a:solidFill>
              </a:rPr>
              <a:t>Орографске или </a:t>
            </a:r>
            <a:r>
              <a:rPr lang="ru-RU" sz="2800" dirty="0">
                <a:solidFill>
                  <a:srgbClr val="FF0000"/>
                </a:solidFill>
              </a:rPr>
              <a:t>рељефне падавине</a:t>
            </a:r>
            <a:endParaRPr lang="en-US" sz="2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8957010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arallax">
  <a:themeElements>
    <a:clrScheme name="Parallax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Parallax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rallax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Parallax</Template>
  <TotalTime>459</TotalTime>
  <Words>1503</Words>
  <Application>Microsoft Office PowerPoint</Application>
  <PresentationFormat>Widescreen</PresentationFormat>
  <Paragraphs>240</Paragraphs>
  <Slides>41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4" baseType="lpstr">
      <vt:lpstr>Arial</vt:lpstr>
      <vt:lpstr>Corbel</vt:lpstr>
      <vt:lpstr>Parallax</vt:lpstr>
      <vt:lpstr>НАЦИОНАЛНА ГЕОГРАФСКА ОЛИМПИЈАДА 2022</vt:lpstr>
      <vt:lpstr>1. Ова фотографија илуструје: </vt:lpstr>
      <vt:lpstr>2.  Ове три фотографије су снимљене  у истој земљи.   Пажљиво погледај и одреди у  којој  од наведних земаља су снимљене.  А. Кувајт   Б. Гамбија  В.  Јемен  Г.  Турска</vt:lpstr>
      <vt:lpstr>3. Појава приказана на фотографији представља:</vt:lpstr>
      <vt:lpstr>4. На мапи Африке уцртане су тачке А и B.  Растојање између тачака А и В  ће се у наредних 10.000 година променити. Како?</vt:lpstr>
      <vt:lpstr>5. Ова фотографија показује: </vt:lpstr>
      <vt:lpstr>6. Карта приказује три области, А, B и C.                                 Карта показује да је:</vt:lpstr>
      <vt:lpstr>7. На којој од четири локације приказане на карти САД , је снимљена фотографија 1?</vt:lpstr>
      <vt:lpstr>8. Који од  наведених географских појмова се НЕ односи на слику? </vt:lpstr>
      <vt:lpstr>9. Ова слика је снимљена у Бризбејну у 11 часова. Врх слике означен са Х налази се на:  </vt:lpstr>
      <vt:lpstr>PowerPoint Presentation</vt:lpstr>
      <vt:lpstr>11. Пажљиво погледајте фотографију.               Привредна делатност овог града углавном је: </vt:lpstr>
      <vt:lpstr>12. На ком од наведених локалитета се налази пејсаж са фотографије ?</vt:lpstr>
      <vt:lpstr>13. Државе обележене бројевима 1 и 2 имају различите службене језике. Знамо да је у држави 1 службени језик Енглески. Који је службени језик у држави са бројем 2? </vt:lpstr>
      <vt:lpstr>14. У којој земљи се јавља овај природни феномен?  </vt:lpstr>
      <vt:lpstr>15. Ове три фотографије су настале у истој земљи. У којој од наведених држава су настале?</vt:lpstr>
      <vt:lpstr>16. Ова врста рељефа није специфична за:  </vt:lpstr>
      <vt:lpstr>17. Како се зове инструмент који је приказан на фотографији и шта мери?</vt:lpstr>
      <vt:lpstr>18. Шта је од следећег примарни узрок настанка рупе или стањивања озонског омотача изнад Антарктика?</vt:lpstr>
      <vt:lpstr>19. Који седимент је приказан на фотографији?</vt:lpstr>
      <vt:lpstr>20. Посматрај фотографију и изаберите праву (тачну) изјаву.</vt:lpstr>
      <vt:lpstr>21. Заврши реченицу. За становнике Москве то је ...</vt:lpstr>
      <vt:lpstr>22. У којој земљи су снимљене  све четири фотографије?</vt:lpstr>
      <vt:lpstr>23. Шта представља дата мапа?</vt:lpstr>
      <vt:lpstr>24. Који опис и дефиниција најбоље  одговарају слици?</vt:lpstr>
      <vt:lpstr>25.Шта је приказано на мапи испод?</vt:lpstr>
      <vt:lpstr>26. Следеће фотографије су снимљене на месту светске баштине. Где су снимљене?</vt:lpstr>
      <vt:lpstr>27. Следећа табела приказује број туриста, приход од туризма, број путника у иностранству и туристичке расходе (2014) у Сједињеним Државама, Јужној Кореји, Шпанији и Немачкој. Која је Шпанија?</vt:lpstr>
      <vt:lpstr>28. Којем датуму одговарају временска и температурна карта?</vt:lpstr>
      <vt:lpstr>29. Слика је 3Д мапа одређене области Хокаида. Који се терен не види на овој слици?</vt:lpstr>
      <vt:lpstr>30. Мапе А и Б приказују подручја у којима падне 200 или више милиметара  падавина током одређеног периода. Која је исправна комбинација?</vt:lpstr>
      <vt:lpstr>31. На слици је приказана изотерма са просечном јануарском температуром од -10 степени Целзијуса на северној хемисфери. Хоризонталне линије су паралеле, а вертикалне су меридијани. Којим бројем је означен нулти меридијан (Гринич)?</vt:lpstr>
      <vt:lpstr>32. Име ког града одговара фотографији?</vt:lpstr>
      <vt:lpstr>33. Шта је приказано на овом картограму?</vt:lpstr>
      <vt:lpstr>34. На који начин је формиран рељеф са фотографије?</vt:lpstr>
      <vt:lpstr>35. За који део града је уобичајан следећи опис? Уобичајено је да ова област има различита коришћења земљишта као што су станови, терени за голф, парцеле, пословни паркови и аеродроми. </vt:lpstr>
      <vt:lpstr>36. Мапа је део топографске карте 1:25.000 или 1:50.000. Висина тачке А је 400 м. Изаберите висину врха Б која није могућа.</vt:lpstr>
      <vt:lpstr>37. Мапа у прилогу приказује распрострањеност једне афричке етничке групе. Којe?</vt:lpstr>
      <vt:lpstr>38. На графикону је приказана старосна пирамида једне азијске државе. Које?</vt:lpstr>
      <vt:lpstr>39. Које карактеристике светског океана су приказане на карти?</vt:lpstr>
      <vt:lpstr>40. Верски разнолико друштво које афричке земље представља приложена табела?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HP 2</dc:creator>
  <cp:lastModifiedBy>Ankica Dmitrović</cp:lastModifiedBy>
  <cp:revision>34</cp:revision>
  <dcterms:created xsi:type="dcterms:W3CDTF">2022-02-28T12:52:58Z</dcterms:created>
  <dcterms:modified xsi:type="dcterms:W3CDTF">2022-03-19T10:14:59Z</dcterms:modified>
</cp:coreProperties>
</file>