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6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1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4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00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0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57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0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4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5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Osnove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prostornog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planiranja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izradi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terenskog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-31845"/>
            <a:ext cx="3771900" cy="1450757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Karta </a:t>
            </a:r>
            <a:r>
              <a:rPr lang="en-US" sz="3600" b="1" dirty="0" err="1" smtClean="0"/>
              <a:t>namene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zemljišta</a:t>
            </a:r>
            <a:r>
              <a:rPr lang="en-US" sz="3600" b="1" dirty="0" smtClean="0"/>
              <a:t>, 2010.</a:t>
            </a:r>
            <a:endParaRPr lang="en-US" sz="36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5715000" cy="8083453"/>
          </a:xfrm>
        </p:spPr>
      </p:pic>
    </p:spTree>
    <p:extLst>
      <p:ext uri="{BB962C8B-B14F-4D97-AF65-F5344CB8AC3E}">
        <p14:creationId xmlns:p14="http://schemas.microsoft.com/office/powerpoint/2010/main" val="27867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526" y="362361"/>
            <a:ext cx="3577308" cy="93259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Zoning </a:t>
            </a:r>
            <a:r>
              <a:rPr lang="en-US" sz="3200" b="1" dirty="0" err="1" smtClean="0"/>
              <a:t>za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planiranje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održivog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razvoja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419600"/>
            <a:ext cx="3185160" cy="3583094"/>
          </a:xfrm>
        </p:spPr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Blokovi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razgraničenje</a:t>
            </a:r>
            <a:r>
              <a:rPr lang="en-US" dirty="0" smtClean="0"/>
              <a:t> zona;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moguće</a:t>
            </a:r>
            <a:r>
              <a:rPr lang="en-US" dirty="0" smtClean="0"/>
              <a:t> je </a:t>
            </a:r>
            <a:r>
              <a:rPr lang="en-US" dirty="0" err="1" smtClean="0"/>
              <a:t>imati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više</a:t>
            </a:r>
            <a:r>
              <a:rPr lang="en-US" dirty="0" smtClean="0"/>
              <a:t> zona </a:t>
            </a:r>
            <a:r>
              <a:rPr lang="en-US" dirty="0" err="1" smtClean="0"/>
              <a:t>iste</a:t>
            </a:r>
            <a:r>
              <a:rPr lang="en-US" dirty="0" smtClean="0"/>
              <a:t> </a:t>
            </a:r>
            <a:r>
              <a:rPr lang="en-US" dirty="0" err="1" smtClean="0"/>
              <a:t>namene</a:t>
            </a:r>
            <a:endParaRPr lang="en-US" dirty="0" smtClean="0"/>
          </a:p>
          <a:p>
            <a:r>
              <a:rPr lang="en-US" dirty="0" smtClean="0"/>
              <a:t>-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945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20239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Zone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simbol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naziv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   - 6 zona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opis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kriterijum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za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alokaciju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123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670"/>
            <a:ext cx="8366760" cy="68533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79" y="4846320"/>
            <a:ext cx="7543801" cy="402336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Karta </a:t>
            </a:r>
            <a:r>
              <a:rPr lang="en-US" b="1" dirty="0" err="1" smtClean="0">
                <a:solidFill>
                  <a:schemeClr val="bg1"/>
                </a:solidFill>
              </a:rPr>
              <a:t>treba</a:t>
            </a:r>
            <a:r>
              <a:rPr lang="en-US" b="1" dirty="0" smtClean="0">
                <a:solidFill>
                  <a:schemeClr val="bg1"/>
                </a:solidFill>
              </a:rPr>
              <a:t> da </a:t>
            </a:r>
            <a:r>
              <a:rPr lang="en-US" b="1" dirty="0" err="1" smtClean="0">
                <a:solidFill>
                  <a:schemeClr val="bg1"/>
                </a:solidFill>
              </a:rPr>
              <a:t>sadrži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opšte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karakteristike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što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staze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potoci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</a:t>
            </a:r>
            <a:r>
              <a:rPr lang="en-US" b="1" dirty="0" smtClean="0">
                <a:solidFill>
                  <a:schemeClr val="bg1"/>
                </a:solidFill>
              </a:rPr>
              <a:t> sl.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Ključno</a:t>
            </a:r>
            <a:r>
              <a:rPr lang="en-US" b="1" dirty="0" smtClean="0">
                <a:solidFill>
                  <a:schemeClr val="bg1"/>
                </a:solidFill>
              </a:rPr>
              <a:t> je da se </a:t>
            </a:r>
            <a:r>
              <a:rPr lang="en-US" b="1" dirty="0" err="1" smtClean="0">
                <a:solidFill>
                  <a:schemeClr val="bg1"/>
                </a:solidFill>
              </a:rPr>
              <a:t>izdvoji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najmanje</a:t>
            </a:r>
            <a:r>
              <a:rPr lang="en-US" b="1" dirty="0" smtClean="0">
                <a:solidFill>
                  <a:schemeClr val="bg1"/>
                </a:solidFill>
              </a:rPr>
              <a:t> 6 </a:t>
            </a:r>
            <a:r>
              <a:rPr lang="en-US" b="1" dirty="0" err="1" smtClean="0">
                <a:solidFill>
                  <a:schemeClr val="bg1"/>
                </a:solidFill>
              </a:rPr>
              <a:t>različitih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namena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en-US" b="1" dirty="0" err="1" smtClean="0">
                <a:solidFill>
                  <a:schemeClr val="bg1"/>
                </a:solidFill>
              </a:rPr>
              <a:t>upotreba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zemljišta</a:t>
            </a:r>
            <a:r>
              <a:rPr lang="en-US" b="1" dirty="0" smtClean="0">
                <a:solidFill>
                  <a:schemeClr val="bg1"/>
                </a:solidFill>
              </a:rPr>
              <a:t>) </a:t>
            </a:r>
            <a:r>
              <a:rPr lang="en-US" b="1" dirty="0" err="1" smtClean="0">
                <a:solidFill>
                  <a:schemeClr val="bg1"/>
                </a:solidFill>
              </a:rPr>
              <a:t>identifikovanih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ovom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području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2688710">
            <a:off x="4839821" y="6374849"/>
            <a:ext cx="398381" cy="4092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20849088">
            <a:off x="3421379" y="6151691"/>
            <a:ext cx="1371600" cy="406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295400" y="286604"/>
            <a:ext cx="1219200" cy="2467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8780" y="-113218"/>
            <a:ext cx="47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5032544"/>
            <a:ext cx="7543801" cy="1215856"/>
          </a:xfrm>
        </p:spPr>
        <p:txBody>
          <a:bodyPr/>
          <a:lstStyle/>
          <a:p>
            <a:r>
              <a:rPr lang="en-US" dirty="0" err="1" smtClean="0"/>
              <a:t>Procenjuje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točnost</a:t>
            </a:r>
            <a:r>
              <a:rPr lang="en-US" dirty="0"/>
              <a:t> </a:t>
            </a:r>
            <a:r>
              <a:rPr lang="en-US" dirty="0" err="1"/>
              <a:t>lokacije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veličina</a:t>
            </a:r>
            <a:r>
              <a:rPr lang="en-US" dirty="0"/>
              <a:t> </a:t>
            </a:r>
            <a:r>
              <a:rPr lang="en-US" dirty="0" err="1" smtClean="0"/>
              <a:t>oblika</a:t>
            </a:r>
            <a:r>
              <a:rPr lang="en-US" dirty="0" smtClean="0"/>
              <a:t>/zona,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 smtClean="0"/>
              <a:t>upotrebu</a:t>
            </a:r>
            <a:r>
              <a:rPr lang="en-US" dirty="0" smtClean="0"/>
              <a:t> </a:t>
            </a:r>
            <a:r>
              <a:rPr lang="en-US" dirty="0" err="1"/>
              <a:t>simbola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opisnog</a:t>
            </a:r>
            <a:r>
              <a:rPr lang="en-US" dirty="0"/>
              <a:t> </a:t>
            </a:r>
            <a:r>
              <a:rPr lang="en-US" dirty="0" err="1"/>
              <a:t>teksta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naveden</a:t>
            </a:r>
            <a:r>
              <a:rPr lang="en-US" dirty="0"/>
              <a:t> u </a:t>
            </a:r>
            <a:r>
              <a:rPr lang="en-US" dirty="0" err="1" smtClean="0"/>
              <a:t>ključu</a:t>
            </a:r>
            <a:r>
              <a:rPr lang="en-US" dirty="0" smtClean="0"/>
              <a:t>/</a:t>
            </a:r>
            <a:r>
              <a:rPr lang="en-US" dirty="0" err="1" smtClean="0"/>
              <a:t>legnedi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492134" cy="47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7" y="148379"/>
            <a:ext cx="7543801" cy="402336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- </a:t>
            </a:r>
            <a:r>
              <a:rPr lang="en-US" sz="1800" b="1" dirty="0" err="1" smtClean="0"/>
              <a:t>Karakteristike</a:t>
            </a:r>
            <a:r>
              <a:rPr lang="en-US" sz="1800" b="1" dirty="0" smtClean="0"/>
              <a:t> </a:t>
            </a:r>
            <a:r>
              <a:rPr lang="en-US" sz="1800" b="1" dirty="0" err="1"/>
              <a:t>koje</a:t>
            </a:r>
            <a:r>
              <a:rPr lang="en-US" sz="1800" b="1" dirty="0"/>
              <a:t> </a:t>
            </a:r>
            <a:r>
              <a:rPr lang="en-US" sz="1800" b="1" dirty="0" err="1"/>
              <a:t>utiču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/>
              <a:t>urbanu</a:t>
            </a:r>
            <a:r>
              <a:rPr lang="en-US" sz="1800" b="1" dirty="0"/>
              <a:t> </a:t>
            </a:r>
            <a:r>
              <a:rPr lang="en-US" sz="1800" b="1" dirty="0" err="1"/>
              <a:t>održivost</a:t>
            </a:r>
            <a:r>
              <a:rPr lang="en-US" sz="1800" b="1" dirty="0"/>
              <a:t> </a:t>
            </a:r>
            <a:r>
              <a:rPr lang="en-US" sz="1800" b="1" dirty="0" err="1"/>
              <a:t>zajednice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/>
              <a:t>pozitivan</a:t>
            </a:r>
            <a:r>
              <a:rPr lang="en-US" sz="1800" b="1" dirty="0"/>
              <a:t> </a:t>
            </a:r>
            <a:r>
              <a:rPr lang="en-US" sz="1800" b="1" dirty="0" err="1"/>
              <a:t>ili</a:t>
            </a:r>
            <a:r>
              <a:rPr lang="en-US" sz="1800" b="1" dirty="0"/>
              <a:t> </a:t>
            </a:r>
            <a:r>
              <a:rPr lang="en-US" sz="1800" b="1" dirty="0" err="1"/>
              <a:t>negativan</a:t>
            </a:r>
            <a:r>
              <a:rPr lang="en-US" sz="1800" b="1" dirty="0"/>
              <a:t> </a:t>
            </a:r>
            <a:r>
              <a:rPr lang="en-US" sz="1800" b="1" dirty="0" err="1"/>
              <a:t>način</a:t>
            </a:r>
            <a:r>
              <a:rPr lang="en-US" sz="1800" b="1" dirty="0"/>
              <a:t> </a:t>
            </a:r>
            <a:r>
              <a:rPr lang="en-US" sz="1800" b="1" dirty="0" err="1"/>
              <a:t>i</a:t>
            </a:r>
            <a:r>
              <a:rPr lang="en-US" sz="1800" b="1" dirty="0"/>
              <a:t> </a:t>
            </a:r>
            <a:r>
              <a:rPr lang="en-US" sz="1800" b="1" dirty="0" err="1"/>
              <a:t>objasniti</a:t>
            </a:r>
            <a:r>
              <a:rPr lang="en-US" sz="1800" b="1" dirty="0"/>
              <a:t> </a:t>
            </a:r>
            <a:r>
              <a:rPr lang="en-US" sz="1800" b="1" dirty="0" err="1"/>
              <a:t>za</a:t>
            </a:r>
            <a:r>
              <a:rPr lang="en-US" sz="1800" b="1" dirty="0"/>
              <a:t> </a:t>
            </a:r>
            <a:r>
              <a:rPr lang="en-US" sz="1800" b="1" dirty="0" err="1"/>
              <a:t>svaku</a:t>
            </a:r>
            <a:r>
              <a:rPr lang="en-US" sz="1800" b="1" dirty="0"/>
              <a:t> </a:t>
            </a:r>
            <a:r>
              <a:rPr lang="en-US" sz="1800" b="1" dirty="0" err="1"/>
              <a:t>karakteristiku</a:t>
            </a:r>
            <a:r>
              <a:rPr lang="en-US" sz="1800" b="1" dirty="0"/>
              <a:t> </a:t>
            </a:r>
            <a:r>
              <a:rPr lang="en-US" sz="1800" b="1" dirty="0" err="1"/>
              <a:t>kako</a:t>
            </a:r>
            <a:r>
              <a:rPr lang="en-US" sz="1800" b="1" dirty="0"/>
              <a:t> </a:t>
            </a:r>
            <a:r>
              <a:rPr lang="en-US" sz="1800" b="1" dirty="0" err="1"/>
              <a:t>ona</a:t>
            </a:r>
            <a:r>
              <a:rPr lang="en-US" sz="1800" b="1" dirty="0"/>
              <a:t> </a:t>
            </a:r>
            <a:r>
              <a:rPr lang="en-US" sz="1800" b="1" dirty="0" err="1"/>
              <a:t>utiče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 smtClean="0"/>
              <a:t>održivost</a:t>
            </a:r>
            <a:endParaRPr lang="en-US" sz="1800" b="1" dirty="0" smtClean="0"/>
          </a:p>
          <a:p>
            <a:r>
              <a:rPr lang="en-US" sz="1800" b="1" dirty="0" smtClean="0"/>
              <a:t>- </a:t>
            </a:r>
            <a:r>
              <a:rPr lang="en-US" sz="1800" b="1" dirty="0"/>
              <a:t>6 </a:t>
            </a:r>
            <a:r>
              <a:rPr lang="en-US" sz="1800" b="1" dirty="0" err="1"/>
              <a:t>karakteristika</a:t>
            </a:r>
            <a:r>
              <a:rPr lang="en-US" sz="1800" b="1" dirty="0"/>
              <a:t> </a:t>
            </a:r>
            <a:r>
              <a:rPr lang="en-US" sz="1800" b="1" dirty="0" err="1"/>
              <a:t>koje</a:t>
            </a:r>
            <a:r>
              <a:rPr lang="en-US" sz="1800" b="1" dirty="0"/>
              <a:t> </a:t>
            </a:r>
            <a:r>
              <a:rPr lang="en-US" sz="1800" b="1" dirty="0" err="1"/>
              <a:t>utiču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/>
              <a:t>kvalitet</a:t>
            </a:r>
            <a:r>
              <a:rPr lang="en-US" sz="1800" b="1" dirty="0"/>
              <a:t> </a:t>
            </a:r>
            <a:r>
              <a:rPr lang="en-US" sz="1800" b="1" dirty="0" err="1"/>
              <a:t>življenja</a:t>
            </a:r>
            <a:r>
              <a:rPr lang="en-US" sz="1800" b="1" dirty="0"/>
              <a:t> u </a:t>
            </a:r>
            <a:r>
              <a:rPr lang="en-US" sz="1800" b="1" dirty="0" err="1"/>
              <a:t>zajednici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/>
              <a:t>pozitivan</a:t>
            </a:r>
            <a:r>
              <a:rPr lang="en-US" sz="1800" b="1" dirty="0"/>
              <a:t> </a:t>
            </a:r>
            <a:r>
              <a:rPr lang="en-US" sz="1800" b="1" dirty="0" err="1"/>
              <a:t>ili</a:t>
            </a:r>
            <a:r>
              <a:rPr lang="en-US" sz="1800" b="1" dirty="0"/>
              <a:t> </a:t>
            </a:r>
            <a:r>
              <a:rPr lang="en-US" sz="1800" b="1" dirty="0" err="1"/>
              <a:t>negativan</a:t>
            </a:r>
            <a:r>
              <a:rPr lang="en-US" sz="1800" b="1" dirty="0"/>
              <a:t> </a:t>
            </a:r>
            <a:r>
              <a:rPr lang="en-US" sz="1800" b="1" dirty="0" err="1"/>
              <a:t>način</a:t>
            </a:r>
            <a:r>
              <a:rPr lang="en-US" sz="1800" b="1" dirty="0"/>
              <a:t> </a:t>
            </a:r>
            <a:r>
              <a:rPr lang="en-US" sz="1800" b="1" dirty="0" err="1"/>
              <a:t>i</a:t>
            </a:r>
            <a:r>
              <a:rPr lang="en-US" sz="1800" b="1" dirty="0"/>
              <a:t> </a:t>
            </a:r>
            <a:r>
              <a:rPr lang="en-US" sz="1800" b="1" dirty="0" err="1"/>
              <a:t>objasniti</a:t>
            </a:r>
            <a:r>
              <a:rPr lang="en-US" sz="1800" b="1" dirty="0"/>
              <a:t> </a:t>
            </a:r>
            <a:r>
              <a:rPr lang="en-US" sz="1800" b="1" dirty="0" err="1"/>
              <a:t>za</a:t>
            </a:r>
            <a:r>
              <a:rPr lang="en-US" sz="1800" b="1" dirty="0"/>
              <a:t> </a:t>
            </a:r>
            <a:r>
              <a:rPr lang="en-US" sz="1800" b="1" dirty="0" err="1"/>
              <a:t>svaku</a:t>
            </a:r>
            <a:r>
              <a:rPr lang="en-US" sz="1800" b="1" dirty="0"/>
              <a:t> </a:t>
            </a:r>
            <a:r>
              <a:rPr lang="en-US" sz="1800" b="1" dirty="0" err="1"/>
              <a:t>karakteristiku</a:t>
            </a:r>
            <a:r>
              <a:rPr lang="en-US" sz="1800" b="1" dirty="0"/>
              <a:t> </a:t>
            </a:r>
            <a:r>
              <a:rPr lang="en-US" sz="1800" b="1" dirty="0" err="1"/>
              <a:t>kako</a:t>
            </a:r>
            <a:r>
              <a:rPr lang="en-US" sz="1800" b="1" dirty="0"/>
              <a:t> </a:t>
            </a:r>
            <a:r>
              <a:rPr lang="en-US" sz="1800" b="1" dirty="0" err="1"/>
              <a:t>ona</a:t>
            </a:r>
            <a:r>
              <a:rPr lang="en-US" sz="1800" b="1" dirty="0"/>
              <a:t> </a:t>
            </a:r>
            <a:r>
              <a:rPr lang="en-US" sz="1800" b="1" dirty="0" err="1"/>
              <a:t>utiče</a:t>
            </a:r>
            <a:r>
              <a:rPr lang="en-US" sz="1800" b="1" dirty="0"/>
              <a:t> </a:t>
            </a:r>
            <a:r>
              <a:rPr lang="en-US" sz="1800" b="1" dirty="0" err="1"/>
              <a:t>na</a:t>
            </a:r>
            <a:r>
              <a:rPr lang="en-US" sz="1800" b="1" dirty="0"/>
              <a:t> </a:t>
            </a:r>
            <a:r>
              <a:rPr lang="en-US" sz="1800" b="1" dirty="0" err="1"/>
              <a:t>kvalitet</a:t>
            </a:r>
            <a:r>
              <a:rPr lang="en-US" sz="1800" b="1" dirty="0"/>
              <a:t> </a:t>
            </a:r>
            <a:r>
              <a:rPr lang="en-US" sz="1800" b="1" dirty="0" err="1"/>
              <a:t>života</a:t>
            </a:r>
            <a:endParaRPr lang="en-US" sz="1800" b="1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780221" y="1845734"/>
            <a:ext cx="5629275" cy="4340225"/>
            <a:chOff x="1825" y="6709"/>
            <a:chExt cx="8864" cy="68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6714"/>
              <a:ext cx="8854" cy="6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828" y="6711"/>
              <a:ext cx="8859" cy="6830"/>
              <a:chOff x="1828" y="6711"/>
              <a:chExt cx="8859" cy="6830"/>
            </a:xfrm>
          </p:grpSpPr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828" y="6711"/>
                <a:ext cx="8859" cy="6830"/>
              </a:xfrm>
              <a:custGeom>
                <a:avLst/>
                <a:gdLst>
                  <a:gd name="T0" fmla="+- 0 1828 1828"/>
                  <a:gd name="T1" fmla="*/ T0 w 8859"/>
                  <a:gd name="T2" fmla="+- 0 13541 6711"/>
                  <a:gd name="T3" fmla="*/ 13541 h 6830"/>
                  <a:gd name="T4" fmla="+- 0 10687 1828"/>
                  <a:gd name="T5" fmla="*/ T4 w 8859"/>
                  <a:gd name="T6" fmla="+- 0 13541 6711"/>
                  <a:gd name="T7" fmla="*/ 13541 h 6830"/>
                  <a:gd name="T8" fmla="+- 0 10687 1828"/>
                  <a:gd name="T9" fmla="*/ T8 w 8859"/>
                  <a:gd name="T10" fmla="+- 0 6711 6711"/>
                  <a:gd name="T11" fmla="*/ 6711 h 6830"/>
                  <a:gd name="T12" fmla="+- 0 1828 1828"/>
                  <a:gd name="T13" fmla="*/ T12 w 8859"/>
                  <a:gd name="T14" fmla="+- 0 6711 6711"/>
                  <a:gd name="T15" fmla="*/ 6711 h 6830"/>
                  <a:gd name="T16" fmla="+- 0 1828 1828"/>
                  <a:gd name="T17" fmla="*/ T16 w 8859"/>
                  <a:gd name="T18" fmla="+- 0 13541 6711"/>
                  <a:gd name="T19" fmla="*/ 13541 h 683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859" h="6830">
                    <a:moveTo>
                      <a:pt x="0" y="6830"/>
                    </a:moveTo>
                    <a:lnTo>
                      <a:pt x="8859" y="6830"/>
                    </a:lnTo>
                    <a:lnTo>
                      <a:pt x="8859" y="0"/>
                    </a:lnTo>
                    <a:lnTo>
                      <a:pt x="0" y="0"/>
                    </a:lnTo>
                    <a:lnTo>
                      <a:pt x="0" y="683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23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286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569</TotalTime>
  <Words>151</Words>
  <Application>Microsoft Office PowerPoint</Application>
  <PresentationFormat>On-screen Show (4:3)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Retrospect</vt:lpstr>
      <vt:lpstr>Osnove prostornog planiranja  u izradi terenskog testa</vt:lpstr>
      <vt:lpstr>Karta namene zemljišta, 2010.</vt:lpstr>
      <vt:lpstr>Zoning za planiranje održivog razvoja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prostornog planiranja u izradi terenskog testa</dc:title>
  <dc:creator>branko</dc:creator>
  <cp:lastModifiedBy>Branko Protic</cp:lastModifiedBy>
  <cp:revision>6</cp:revision>
  <dcterms:created xsi:type="dcterms:W3CDTF">2006-08-16T00:00:00Z</dcterms:created>
  <dcterms:modified xsi:type="dcterms:W3CDTF">2017-11-10T08:21:10Z</dcterms:modified>
</cp:coreProperties>
</file>